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63"/>
  </p:notesMasterIdLst>
  <p:sldIdLst>
    <p:sldId id="409" r:id="rId2"/>
    <p:sldId id="346" r:id="rId3"/>
    <p:sldId id="410" r:id="rId4"/>
    <p:sldId id="325" r:id="rId5"/>
    <p:sldId id="326" r:id="rId6"/>
    <p:sldId id="348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85" r:id="rId16"/>
    <p:sldId id="388" r:id="rId17"/>
    <p:sldId id="336" r:id="rId18"/>
    <p:sldId id="337" r:id="rId19"/>
    <p:sldId id="338" r:id="rId20"/>
    <p:sldId id="339" r:id="rId21"/>
    <p:sldId id="411" r:id="rId22"/>
    <p:sldId id="393" r:id="rId23"/>
    <p:sldId id="394" r:id="rId24"/>
    <p:sldId id="407" r:id="rId25"/>
    <p:sldId id="395" r:id="rId26"/>
    <p:sldId id="397" r:id="rId27"/>
    <p:sldId id="398" r:id="rId28"/>
    <p:sldId id="408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391" r:id="rId37"/>
    <p:sldId id="392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7" r:id="rId62"/>
  </p:sldIdLst>
  <p:sldSz cx="9144000" cy="6858000" type="screen4x3"/>
  <p:notesSz cx="7099300" cy="102235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FF"/>
    <a:srgbClr val="00CC66"/>
    <a:srgbClr val="00CC00"/>
    <a:srgbClr val="00FF00"/>
    <a:srgbClr val="B6F7A7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8" autoAdjust="0"/>
    <p:restoredTop sz="96237" autoAdjust="0"/>
  </p:normalViewPr>
  <p:slideViewPr>
    <p:cSldViewPr snapToGrid="0">
      <p:cViewPr varScale="1">
        <p:scale>
          <a:sx n="88" d="100"/>
          <a:sy n="88" d="100"/>
        </p:scale>
        <p:origin x="15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1F7056-C38C-4593-8FBA-B164E767D948}" type="datetimeFigureOut">
              <a:rPr lang="th-TH"/>
              <a:pPr>
                <a:defRPr/>
              </a:pPr>
              <a:t>28/12/60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0BE1AC-FE63-4050-863C-322DFCF8D8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046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E65085-24BA-4EB2-B033-46F736D6D21D}" type="slidenum">
              <a:rPr lang="th-TH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273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1500166" y="3000372"/>
            <a:ext cx="6480048" cy="2301240"/>
          </a:xfrm>
        </p:spPr>
        <p:txBody>
          <a:bodyPr anchor="t"/>
          <a:lstStyle>
            <a:lvl1pPr algn="r">
              <a:defRPr lang="en-US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1500166" y="1142984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F9451C-A087-4A77-B665-07F6023206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110442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sz="quarter" idx="13"/>
          </p:nvPr>
        </p:nvSpPr>
        <p:spPr>
          <a:xfrm>
            <a:off x="857224" y="1857364"/>
            <a:ext cx="7072339" cy="44291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DB1F0-39DF-4C00-AFD5-3F6CCB058D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8BB1-FB97-44AD-9788-08F97A22A9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7771-837B-4DC6-9020-1F03CFAC51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4CF6-F4F8-4A6B-96E9-D3BB2928F2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ยึดชื่อเรื่อง 8"/>
          <p:cNvSpPr>
            <a:spLocks noGrp="1"/>
          </p:cNvSpPr>
          <p:nvPr>
            <p:ph type="title"/>
          </p:nvPr>
        </p:nvSpPr>
        <p:spPr bwMode="auto">
          <a:xfrm>
            <a:off x="714375" y="3571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3075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747713" y="1643063"/>
            <a:ext cx="73961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4053E1-5A34-493E-9140-5C0FF8C5B5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3" r:id="rId2"/>
    <p:sldLayoutId id="2147483706" r:id="rId3"/>
    <p:sldLayoutId id="2147483704" r:id="rId4"/>
    <p:sldLayoutId id="2147483707" r:id="rId5"/>
    <p:sldLayoutId id="2147483708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rgbClr val="002060"/>
          </a:solidFill>
          <a:latin typeface="Franklin Gothic Book" pitchFamily="34" charset="0"/>
          <a:cs typeface="Cordia New" pitchFamily="34" charset="-34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rgbClr val="002060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28E6A"/>
        </a:buClr>
        <a:buSzPct val="90000"/>
        <a:buFont typeface="Wingdings 2" pitchFamily="18" charset="2"/>
        <a:buChar char="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956251"/>
        </a:buClr>
        <a:buSzPct val="100000"/>
        <a:buFont typeface="Arial" pitchFamily="34" charset="0"/>
        <a:buChar char="-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30200" y="620713"/>
            <a:ext cx="83454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8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การเขียน</a:t>
            </a:r>
            <a:r>
              <a:rPr lang="th-TH" sz="8000" b="1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ภาพพิค</a:t>
            </a:r>
            <a:r>
              <a:rPr lang="th-TH" sz="8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โท</a:t>
            </a:r>
            <a:r>
              <a:rPr lang="th-TH" sz="8000" b="1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เรียล</a:t>
            </a:r>
            <a:r>
              <a:rPr lang="th-TH" sz="8000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8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8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Pictorial Drawing</a:t>
            </a:r>
            <a:r>
              <a:rPr lang="en-US" sz="8000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8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8000" dirty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79915" y="3824288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สัปดาห์ที่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4-5</a:t>
            </a:r>
            <a:r>
              <a:rPr lang="th-TH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endParaRPr lang="th-TH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2663825" y="3608388"/>
            <a:ext cx="3852863" cy="16208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4075" y="1155700"/>
            <a:ext cx="7383463" cy="55118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31863" y="392113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Parallel Projections</a:t>
            </a:r>
          </a:p>
        </p:txBody>
      </p:sp>
      <p:pic>
        <p:nvPicPr>
          <p:cNvPr id="92164" name="Picture 4" descr="parallel pro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347788"/>
            <a:ext cx="4471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741488" y="3963988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1" i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Oblique Projections</a:t>
            </a:r>
            <a:endParaRPr lang="en-US" sz="4000" b="1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21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67525" y="2143125"/>
            <a:ext cx="1133475" cy="323850"/>
          </a:xfrm>
          <a:prstGeom prst="actionButtonBlank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+mn-lt"/>
                <a:cs typeface="Cordia New" pitchFamily="34" charset="-34"/>
              </a:rPr>
              <a:t>BACK</a:t>
            </a:r>
            <a:endParaRPr lang="th-TH" sz="1800" b="1">
              <a:latin typeface="+mn-lt"/>
              <a:cs typeface="Cordia New" pitchFamily="34" charset="-34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974850" y="4673600"/>
            <a:ext cx="5548313" cy="193992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Cavalier Projection                   </a:t>
            </a:r>
          </a:p>
          <a:p>
            <a:pPr>
              <a:buFont typeface="Arial" pitchFamily="34" charset="0"/>
              <a:buChar char="•"/>
            </a:pPr>
            <a:r>
              <a:rPr lang="en-US" sz="4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Cabinet Projection            </a:t>
            </a:r>
          </a:p>
          <a:p>
            <a:pPr>
              <a:buFont typeface="Arial" pitchFamily="34" charset="0"/>
              <a:buChar char="•"/>
            </a:pPr>
            <a:r>
              <a:rPr lang="en-US" sz="4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Clinographic Projection (General)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  <p:bldP spid="92165" grpId="0" autoUpdateAnimBg="0"/>
      <p:bldP spid="92166" grpId="0" animBg="1" autoUpdateAnimBg="0"/>
      <p:bldP spid="9216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20650" y="1638300"/>
            <a:ext cx="8772525" cy="4581525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3187" name="Picture 3" descr="oblique pro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920875"/>
            <a:ext cx="413226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957263" y="608013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Projections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pic>
        <p:nvPicPr>
          <p:cNvPr id="93189" name="Picture 5" descr="oblique projec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1900238"/>
            <a:ext cx="40417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81100"/>
            <a:ext cx="9144000" cy="534987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36613" y="425450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Projections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pic>
        <p:nvPicPr>
          <p:cNvPr id="94212" name="Picture 4" descr="oblique positio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1684338"/>
            <a:ext cx="765333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7663" y="1644650"/>
            <a:ext cx="8683625" cy="4722813"/>
            <a:chOff x="188" y="558"/>
            <a:chExt cx="5470" cy="2975"/>
          </a:xfrm>
        </p:grpSpPr>
        <p:sp>
          <p:nvSpPr>
            <p:cNvPr id="19473" name="Oval 5"/>
            <p:cNvSpPr>
              <a:spLocks noChangeArrowheads="1"/>
            </p:cNvSpPr>
            <p:nvPr/>
          </p:nvSpPr>
          <p:spPr bwMode="auto">
            <a:xfrm>
              <a:off x="261" y="558"/>
              <a:ext cx="972" cy="354"/>
            </a:xfrm>
            <a:prstGeom prst="ellips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9474" name="Rectangle 6"/>
            <p:cNvSpPr>
              <a:spLocks noChangeArrowheads="1"/>
            </p:cNvSpPr>
            <p:nvPr/>
          </p:nvSpPr>
          <p:spPr bwMode="auto">
            <a:xfrm>
              <a:off x="188" y="2611"/>
              <a:ext cx="5470" cy="922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FF3399"/>
                  </a:solidFill>
                  <a:latin typeface="Cordia New" pitchFamily="34" charset="-34"/>
                  <a:cs typeface="Cordia New" pitchFamily="34" charset="-34"/>
                </a:rPr>
                <a:t>Cavalier Projection</a:t>
              </a:r>
              <a:r>
                <a:rPr lang="th-TH" sz="3000" b="1">
                  <a:solidFill>
                    <a:srgbClr val="FF3399"/>
                  </a:solidFill>
                  <a:latin typeface="Cordia New" pitchFamily="34" charset="-34"/>
                  <a:cs typeface="Cordia New" pitchFamily="34" charset="-34"/>
                </a:rPr>
                <a:t> </a:t>
              </a:r>
              <a:r>
                <a:rPr lang="th-TH" sz="30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จะแสดงมิติทางความลึก</a:t>
              </a:r>
              <a:r>
                <a:rPr lang="th-TH" sz="3000" b="1" u="sng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เท่ากับ</a:t>
              </a:r>
              <a:r>
                <a:rPr lang="th-TH" sz="30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ขนาดจริงของวัตถุ ไม่นิยมใช้กับชิ้นงานที่มีความหนามาก เพราะจะทำให้มองเห็นมิติด้านความลึกมีค่ามากกว่าขนาดจริง</a:t>
              </a:r>
              <a:endParaRPr lang="en-US" sz="3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4150" y="1960563"/>
            <a:ext cx="8416925" cy="4387850"/>
            <a:chOff x="187" y="768"/>
            <a:chExt cx="5302" cy="2764"/>
          </a:xfrm>
        </p:grpSpPr>
        <p:sp>
          <p:nvSpPr>
            <p:cNvPr id="19471" name="Oval 7"/>
            <p:cNvSpPr>
              <a:spLocks noChangeArrowheads="1"/>
            </p:cNvSpPr>
            <p:nvPr/>
          </p:nvSpPr>
          <p:spPr bwMode="auto">
            <a:xfrm>
              <a:off x="3360" y="768"/>
              <a:ext cx="1098" cy="354"/>
            </a:xfrm>
            <a:prstGeom prst="ellips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9472" name="Rectangle 9"/>
            <p:cNvSpPr>
              <a:spLocks noChangeArrowheads="1"/>
            </p:cNvSpPr>
            <p:nvPr/>
          </p:nvSpPr>
          <p:spPr bwMode="auto">
            <a:xfrm>
              <a:off x="187" y="2610"/>
              <a:ext cx="5302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FF3399"/>
                  </a:solidFill>
                  <a:latin typeface="Cordia New" pitchFamily="34" charset="-34"/>
                  <a:cs typeface="Cordia New" pitchFamily="34" charset="-34"/>
                </a:rPr>
                <a:t>Cabinet Projection</a:t>
              </a:r>
              <a:r>
                <a:rPr lang="th-TH" sz="3000" b="1">
                  <a:solidFill>
                    <a:srgbClr val="FF3399"/>
                  </a:solidFill>
                  <a:latin typeface="Cordia New" pitchFamily="34" charset="-34"/>
                  <a:cs typeface="Cordia New" pitchFamily="34" charset="-34"/>
                </a:rPr>
                <a:t> </a:t>
              </a:r>
              <a:r>
                <a:rPr lang="th-TH" sz="30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จะแสดงมิติทางความลึกเท่ากับ</a:t>
              </a:r>
              <a:r>
                <a:rPr lang="th-TH" sz="3000" b="1" u="sng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ครึ่งหนึ่ง</a:t>
              </a:r>
              <a:r>
                <a:rPr lang="th-TH" sz="30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ของขนาดจริงวัตถุ ไม่นิยมใช้กับชิ้นงานที่มีความหนาน้อย เพราะจะทำให้มองเห็นมิติด้านความลึกมีค่าน้อยกว่าขนาดจริงมาก</a:t>
              </a:r>
              <a:endParaRPr lang="en-US" sz="3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84150" y="1274763"/>
            <a:ext cx="8388350" cy="5080000"/>
            <a:chOff x="187" y="336"/>
            <a:chExt cx="5284" cy="3200"/>
          </a:xfrm>
        </p:grpSpPr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187" y="2614"/>
              <a:ext cx="5284" cy="9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1">
                  <a:solidFill>
                    <a:srgbClr val="FF3399"/>
                  </a:solidFill>
                  <a:latin typeface="Cordia New" pitchFamily="34" charset="-34"/>
                  <a:cs typeface="Cordia New" pitchFamily="34" charset="-34"/>
                </a:rPr>
                <a:t>Clinographic Projection(General)</a:t>
              </a:r>
              <a:r>
                <a:rPr lang="th-TH" sz="30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จะแสดงมิติทางความลึกอยู่</a:t>
              </a:r>
              <a:r>
                <a:rPr lang="th-TH" sz="3000" b="1" u="sng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ระหว่างครึ่งหนึ่งของขนาดจริงถึงขนาดเท่ากับขนาดจริง</a:t>
              </a:r>
              <a:r>
                <a:rPr lang="th-TH" sz="30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พิจารณาตามความเหมาะสมของขนาดชิ้นงาน เป็นที่นิยมใช้กันมากที่สุด</a:t>
              </a:r>
            </a:p>
          </p:txBody>
        </p:sp>
        <p:grpSp>
          <p:nvGrpSpPr>
            <p:cNvPr id="19465" name="Group 17"/>
            <p:cNvGrpSpPr>
              <a:grpSpLocks/>
            </p:cNvGrpSpPr>
            <p:nvPr/>
          </p:nvGrpSpPr>
          <p:grpSpPr bwMode="auto">
            <a:xfrm>
              <a:off x="1458" y="336"/>
              <a:ext cx="3756" cy="1740"/>
              <a:chOff x="1458" y="336"/>
              <a:chExt cx="3756" cy="1740"/>
            </a:xfrm>
          </p:grpSpPr>
          <p:sp>
            <p:nvSpPr>
              <p:cNvPr id="19466" name="AutoShape 12"/>
              <p:cNvSpPr>
                <a:spLocks noChangeArrowheads="1"/>
              </p:cNvSpPr>
              <p:nvPr/>
            </p:nvSpPr>
            <p:spPr bwMode="auto">
              <a:xfrm>
                <a:off x="1458" y="942"/>
                <a:ext cx="1920" cy="1134"/>
              </a:xfrm>
              <a:prstGeom prst="wedgeRoundRectCallout">
                <a:avLst>
                  <a:gd name="adj1" fmla="val 61458"/>
                  <a:gd name="adj2" fmla="val -77954"/>
                  <a:gd name="adj3" fmla="val 16667"/>
                </a:avLst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80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19467" name="AutoShape 13"/>
              <p:cNvSpPr>
                <a:spLocks noChangeArrowheads="1"/>
              </p:cNvSpPr>
              <p:nvPr/>
            </p:nvSpPr>
            <p:spPr bwMode="auto">
              <a:xfrm>
                <a:off x="4416" y="1050"/>
                <a:ext cx="798" cy="1020"/>
              </a:xfrm>
              <a:prstGeom prst="wedgeRoundRectCallout">
                <a:avLst>
                  <a:gd name="adj1" fmla="val -48745"/>
                  <a:gd name="adj2" fmla="val -85782"/>
                  <a:gd name="adj3" fmla="val 16667"/>
                </a:avLst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80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  <p:grpSp>
            <p:nvGrpSpPr>
              <p:cNvPr id="19468" name="Group 16"/>
              <p:cNvGrpSpPr>
                <a:grpSpLocks/>
              </p:cNvGrpSpPr>
              <p:nvPr/>
            </p:nvGrpSpPr>
            <p:grpSpPr bwMode="auto">
              <a:xfrm>
                <a:off x="3504" y="336"/>
                <a:ext cx="1254" cy="360"/>
                <a:chOff x="3594" y="246"/>
                <a:chExt cx="1254" cy="360"/>
              </a:xfrm>
            </p:grpSpPr>
            <p:sp>
              <p:nvSpPr>
                <p:cNvPr id="19469" name="Oval 14"/>
                <p:cNvSpPr>
                  <a:spLocks noChangeArrowheads="1"/>
                </p:cNvSpPr>
                <p:nvPr/>
              </p:nvSpPr>
              <p:spPr bwMode="auto">
                <a:xfrm>
                  <a:off x="3696" y="246"/>
                  <a:ext cx="1062" cy="360"/>
                </a:xfrm>
                <a:prstGeom prst="ellipse">
                  <a:avLst/>
                </a:prstGeom>
                <a:noFill/>
                <a:ln w="19050">
                  <a:solidFill>
                    <a:srgbClr val="FF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 sz="1800">
                    <a:solidFill>
                      <a:schemeClr val="bg1"/>
                    </a:solidFill>
                    <a:latin typeface="Cordia New" pitchFamily="34" charset="-34"/>
                    <a:cs typeface="Cordia New" pitchFamily="34" charset="-34"/>
                  </a:endParaRPr>
                </a:p>
              </p:txBody>
            </p:sp>
            <p:sp>
              <p:nvSpPr>
                <p:cNvPr id="1639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94" y="276"/>
                  <a:ext cx="1254" cy="33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1400" dirty="0">
                      <a:solidFill>
                        <a:schemeClr val="bg1"/>
                      </a:solidFill>
                      <a:latin typeface="+mn-lt"/>
                      <a:cs typeface="Cordia New" pitchFamily="34" charset="-34"/>
                    </a:rPr>
                    <a:t>CLINOGRAPHIC PROJECTION</a:t>
                  </a:r>
                  <a:endParaRPr lang="th-TH" sz="1400" dirty="0">
                    <a:solidFill>
                      <a:schemeClr val="bg1"/>
                    </a:solidFill>
                    <a:latin typeface="+mn-lt"/>
                    <a:cs typeface="Cordia New" pitchFamily="34" charset="-34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050" y="906463"/>
            <a:ext cx="8824913" cy="577056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31863" y="158750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Projections</a:t>
            </a: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pic>
        <p:nvPicPr>
          <p:cNvPr id="95237" name="Picture 5" descr="oblique pos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1174750"/>
            <a:ext cx="76549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oblique 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3" y="1236663"/>
            <a:ext cx="44561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975" y="1165225"/>
            <a:ext cx="8643938" cy="55372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pic>
        <p:nvPicPr>
          <p:cNvPr id="96262" name="Picture 6" descr="oblique position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051300"/>
            <a:ext cx="477043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31863" y="331788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Projections</a:t>
            </a: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pic>
        <p:nvPicPr>
          <p:cNvPr id="96260" name="Picture 4" descr="oblique positio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673225"/>
            <a:ext cx="34401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oblique position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1165225"/>
            <a:ext cx="472757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oblique position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3813" y="3856038"/>
            <a:ext cx="30797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038" y="1250950"/>
            <a:ext cx="8643937" cy="534035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 dirty="0"/>
          </a:p>
        </p:txBody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660400" y="330200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273300"/>
            <a:ext cx="33718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688" y="1358900"/>
            <a:ext cx="2603500" cy="16017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984625" y="1906588"/>
            <a:ext cx="102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Step 1</a:t>
            </a:r>
            <a:endParaRPr lang="th-TH" sz="1800">
              <a:solidFill>
                <a:srgbClr val="C00000"/>
              </a:solidFill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4000500" y="3679825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Step 2</a:t>
            </a:r>
            <a:endParaRPr lang="th-TH" sz="1800">
              <a:solidFill>
                <a:srgbClr val="C00000"/>
              </a:solidFill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060825" y="5327650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Step 3</a:t>
            </a:r>
            <a:endParaRPr lang="th-TH" sz="1800">
              <a:solidFill>
                <a:srgbClr val="C00000"/>
              </a:solidFill>
            </a:endParaRPr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050" y="3079750"/>
            <a:ext cx="2646363" cy="1587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638" y="4784725"/>
            <a:ext cx="2667000" cy="15271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1013" y="1181100"/>
            <a:ext cx="5780087" cy="554672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652463" y="34766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63" y="1287463"/>
            <a:ext cx="3640137" cy="2359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3762375"/>
            <a:ext cx="252571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3765550"/>
            <a:ext cx="26114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828675" y="503238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Orthographic Projections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125538" y="1177925"/>
            <a:ext cx="4953000" cy="86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Axonometric Projections</a:t>
            </a:r>
            <a:endParaRPr lang="th-TH" sz="50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7285" name="Picture 5" descr="axonometric proj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2386013"/>
            <a:ext cx="8867775" cy="2781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7281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67575" y="1117600"/>
            <a:ext cx="1133475" cy="323850"/>
          </a:xfrm>
          <a:prstGeom prst="actionButtonBlank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+mn-lt"/>
                <a:cs typeface="Cordia New" pitchFamily="34" charset="-34"/>
              </a:rPr>
              <a:t>BACK</a:t>
            </a:r>
            <a:endParaRPr lang="th-TH" sz="1800" b="1">
              <a:latin typeface="+mn-lt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931863" y="425450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Axonometric Projections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666875" y="1039813"/>
            <a:ext cx="2098675" cy="862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</a:t>
            </a:r>
            <a:endParaRPr lang="th-TH" sz="50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8309" name="Picture 5" descr="isometric proj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019300"/>
            <a:ext cx="8636000" cy="40116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900" y="1974850"/>
            <a:ext cx="8686800" cy="445135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931863" y="442913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Axonometric Projections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089025" y="962025"/>
            <a:ext cx="2098675" cy="86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</a:t>
            </a:r>
            <a:endParaRPr lang="th-TH" sz="5000" b="1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9333" name="Picture 5" descr="isometric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2482850"/>
            <a:ext cx="7907338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70105" y="623977"/>
            <a:ext cx="45005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เนื้อหาในสัปดาห์ที่ </a:t>
            </a:r>
            <a:r>
              <a:rPr lang="en-US" sz="5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endParaRPr lang="th-TH" sz="5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3649" y="1495645"/>
            <a:ext cx="481494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	1. Three dimension pictorial </a:t>
            </a:r>
            <a:b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2. Methods of Projection </a:t>
            </a:r>
            <a:r>
              <a:rPr lang="en-US" sz="1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3. Oblique Projection                                                                   4. Oblique Sketching                               </a:t>
            </a:r>
            <a:r>
              <a:rPr lang="th-TH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5. Axonometric Projection  </a:t>
            </a:r>
            <a:b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6. Isometric Pictorial  </a:t>
            </a: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                                                                </a:t>
            </a:r>
            <a:endParaRPr lang="th-TH" sz="3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58249" y="1533104"/>
            <a:ext cx="38073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3400"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7. Isometric Sketching</a:t>
            </a:r>
          </a:p>
          <a:p>
            <a:pPr indent="-533400">
              <a:spcBef>
                <a:spcPts val="0"/>
              </a:spcBef>
            </a:pP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8. Isometric Ellipses</a:t>
            </a:r>
            <a:b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9. Isometric surface                   </a:t>
            </a:r>
            <a:r>
              <a:rPr lang="th-TH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10. Curve in Isometric  </a:t>
            </a:r>
            <a:b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11. Counter Bore</a:t>
            </a:r>
            <a:b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12. Counter Sink</a:t>
            </a:r>
            <a:endParaRPr lang="th-TH" sz="3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03400"/>
            <a:ext cx="9144000" cy="4795838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0358" name="Picture 6" descr="isometric pos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952625"/>
            <a:ext cx="812323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 descr="isometric positio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56063"/>
            <a:ext cx="38227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931863" y="425450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Axonometric Projections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089025" y="944563"/>
            <a:ext cx="2098675" cy="862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</a:t>
            </a:r>
            <a:endParaRPr lang="th-TH" sz="5000" b="1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0360" name="Picture 8" descr="isometric position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337050"/>
            <a:ext cx="46101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688" y="1319213"/>
            <a:ext cx="8583612" cy="538321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69925" y="374650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8676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41525"/>
            <a:ext cx="280035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0" y="1484313"/>
            <a:ext cx="2743200" cy="16081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906713" y="194945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Step 1</a:t>
            </a:r>
            <a:endParaRPr lang="th-TH" sz="1800">
              <a:solidFill>
                <a:srgbClr val="C00000"/>
              </a:solidFill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3603625" y="3913188"/>
            <a:ext cx="1025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Step 2</a:t>
            </a:r>
            <a:endParaRPr lang="th-TH" sz="1800">
              <a:solidFill>
                <a:srgbClr val="C00000"/>
              </a:solidFill>
            </a:endParaRP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344988" y="5691188"/>
            <a:ext cx="1027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Step 3</a:t>
            </a:r>
            <a:endParaRPr lang="th-TH" sz="1800">
              <a:solidFill>
                <a:srgbClr val="C00000"/>
              </a:solidFill>
            </a:endParaRPr>
          </a:p>
        </p:txBody>
      </p:sp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3182938"/>
            <a:ext cx="2644775" cy="1838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5054600"/>
            <a:ext cx="16891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687388" y="495300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700088" y="1527175"/>
            <a:ext cx="79184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th-TH" sz="4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การตัดกล่องสี่เหลี่ยม</a:t>
            </a:r>
          </a:p>
          <a:p>
            <a:pPr marL="533400" indent="-533400">
              <a:buFontTx/>
              <a:buAutoNum type="arabicPeriod"/>
            </a:pPr>
            <a:r>
              <a:rPr lang="th-TH" sz="4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การกำหนดจุดและการพิจารณาชนิดของระนาบ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573213" y="3641725"/>
            <a:ext cx="5969000" cy="2149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500" i="1" u="sng">
                <a:solidFill>
                  <a:srgbClr val="CC3300"/>
                </a:solidFill>
                <a:latin typeface="Cordia New" pitchFamily="34" charset="-34"/>
                <a:cs typeface="Cordia New" pitchFamily="34" charset="-34"/>
              </a:rPr>
              <a:t>ข้อสังเกต</a:t>
            </a:r>
            <a:r>
              <a:rPr lang="th-TH" sz="4500">
                <a:solidFill>
                  <a:srgbClr val="CC3300"/>
                </a:solidFill>
                <a:latin typeface="Cordia New" pitchFamily="34" charset="-34"/>
                <a:cs typeface="Cordia New" pitchFamily="34" charset="-34"/>
              </a:rPr>
              <a:t>                                                            -จุดเชื่อมต่อ จะมี 3 เส้นเสมอ                         </a:t>
            </a:r>
            <a:r>
              <a:rPr lang="en-US" sz="4500">
                <a:solidFill>
                  <a:srgbClr val="CC33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500">
                <a:solidFill>
                  <a:srgbClr val="CC3300"/>
                </a:solidFill>
                <a:latin typeface="Cordia New" pitchFamily="34" charset="-34"/>
                <a:cs typeface="Cordia New" pitchFamily="34" charset="-34"/>
              </a:rPr>
              <a:t>-ไม่นิยมเขียนเส้นที่ถูกบัง (เส้นประ)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  <p:bldP spid="167939" grpId="0" autoUpdateAnimBg="0"/>
      <p:bldP spid="167940" grpId="0" build="allAtOnce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95375" y="1457325"/>
            <a:ext cx="7056438" cy="514191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68962" name="Line 2"/>
          <p:cNvSpPr>
            <a:spLocks noChangeShapeType="1"/>
          </p:cNvSpPr>
          <p:nvPr/>
        </p:nvSpPr>
        <p:spPr bwMode="auto">
          <a:xfrm rot="1800000" flipV="1">
            <a:off x="1628775" y="543560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rot="9000000" flipV="1">
            <a:off x="4327525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V="1">
            <a:off x="4543425" y="4905375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rot="1800000" flipV="1">
            <a:off x="1627188" y="4138613"/>
            <a:ext cx="31321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rot="9000000" flipV="1">
            <a:off x="4327525" y="41481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 flipV="1">
            <a:off x="7207250" y="3378200"/>
            <a:ext cx="0" cy="13096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H="1" flipV="1">
            <a:off x="1841500" y="3355975"/>
            <a:ext cx="1588" cy="1296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rot="9000000" flipV="1">
            <a:off x="1622425" y="2586038"/>
            <a:ext cx="3109913" cy="9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rot="1800000">
            <a:off x="4297363" y="2592388"/>
            <a:ext cx="3124200" cy="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rot="9000000" flipV="1">
            <a:off x="1627188" y="38973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 flipV="1">
            <a:off x="4506913" y="1808163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 rot="1800000" flipV="1">
            <a:off x="4291013" y="38973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8974" name="Oval 14"/>
          <p:cNvSpPr>
            <a:spLocks noChangeArrowheads="1"/>
          </p:cNvSpPr>
          <p:nvPr/>
        </p:nvSpPr>
        <p:spPr bwMode="auto">
          <a:xfrm>
            <a:off x="1625600" y="3140075"/>
            <a:ext cx="574675" cy="519113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</a:endParaRPr>
          </a:p>
        </p:txBody>
      </p:sp>
      <p:sp>
        <p:nvSpPr>
          <p:cNvPr id="168975" name="Oval 15"/>
          <p:cNvSpPr>
            <a:spLocks noChangeArrowheads="1"/>
          </p:cNvSpPr>
          <p:nvPr/>
        </p:nvSpPr>
        <p:spPr bwMode="auto">
          <a:xfrm>
            <a:off x="4254500" y="4614863"/>
            <a:ext cx="574675" cy="51911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</a:endParaRP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660400" y="41751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+mj-cs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3" grpId="0" animBg="1"/>
      <p:bldP spid="168964" grpId="0" animBg="1"/>
      <p:bldP spid="168965" grpId="0" animBg="1"/>
      <p:bldP spid="168966" grpId="0" animBg="1"/>
      <p:bldP spid="168967" grpId="0" animBg="1"/>
      <p:bldP spid="168968" grpId="0" animBg="1"/>
      <p:bldP spid="168969" grpId="0" animBg="1"/>
      <p:bldP spid="168970" grpId="0" animBg="1"/>
      <p:bldP spid="168971" grpId="0" animBg="1"/>
      <p:bldP spid="168972" grpId="0" animBg="1"/>
      <p:bldP spid="168973" grpId="0" animBg="1"/>
      <p:bldP spid="168974" grpId="0" animBg="1"/>
      <p:bldP spid="168975" grpId="0" animBg="1"/>
      <p:bldP spid="1689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669925" y="4603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1747" name="Group 22"/>
          <p:cNvGrpSpPr>
            <a:grpSpLocks/>
          </p:cNvGrpSpPr>
          <p:nvPr/>
        </p:nvGrpSpPr>
        <p:grpSpPr bwMode="auto">
          <a:xfrm>
            <a:off x="1987550" y="2057400"/>
            <a:ext cx="5270500" cy="3441700"/>
            <a:chOff x="1252" y="1296"/>
            <a:chExt cx="3320" cy="2168"/>
          </a:xfrm>
        </p:grpSpPr>
        <p:sp>
          <p:nvSpPr>
            <p:cNvPr id="31749" name="Line 12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0" name="Line 13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1" name="Line 14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>
              <a:off x="2003" y="3107"/>
              <a:ext cx="77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3" name="Line 16"/>
            <p:cNvSpPr>
              <a:spLocks noChangeShapeType="1"/>
            </p:cNvSpPr>
            <p:nvPr/>
          </p:nvSpPr>
          <p:spPr bwMode="auto">
            <a:xfrm>
              <a:off x="2002" y="2812"/>
              <a:ext cx="0" cy="29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4" name="Line 17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5" name="Rectangle 18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56" name="Rectangle 19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57" name="Line 20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58" name="Line 21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748" name="Rectangle 24"/>
          <p:cNvSpPr>
            <a:spLocks noChangeArrowheads="1"/>
          </p:cNvSpPr>
          <p:nvPr/>
        </p:nvSpPr>
        <p:spPr bwMode="auto">
          <a:xfrm>
            <a:off x="5969000" y="1741488"/>
            <a:ext cx="24765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1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3038" y="1457325"/>
            <a:ext cx="8626475" cy="4960938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69986" name="Line 2"/>
          <p:cNvSpPr>
            <a:spLocks noChangeShapeType="1"/>
          </p:cNvSpPr>
          <p:nvPr/>
        </p:nvSpPr>
        <p:spPr bwMode="auto">
          <a:xfrm rot="1800000" flipV="1">
            <a:off x="1628775" y="543560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 rot="9000000" flipV="1">
            <a:off x="4327525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4543425" y="4905375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rot="1800000" flipV="1">
            <a:off x="1627188" y="4138613"/>
            <a:ext cx="31321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rot="9000000" flipV="1">
            <a:off x="4327525" y="41481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 flipV="1">
            <a:off x="7207250" y="3378200"/>
            <a:ext cx="0" cy="13096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 flipV="1">
            <a:off x="1841500" y="3355975"/>
            <a:ext cx="1588" cy="1296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rot="9000000" flipV="1">
            <a:off x="1614488" y="2560638"/>
            <a:ext cx="3109912" cy="9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rot="1800000">
            <a:off x="4297363" y="2592388"/>
            <a:ext cx="3124200" cy="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35000" y="4857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37929" y="1589956"/>
            <a:ext cx="1663400" cy="1317146"/>
            <a:chOff x="1252" y="1296"/>
            <a:chExt cx="3320" cy="2168"/>
          </a:xfrm>
          <a:solidFill>
            <a:schemeClr val="tx1"/>
          </a:solidFill>
        </p:grpSpPr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2003" y="3107"/>
              <a:ext cx="77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2002" y="2812"/>
              <a:ext cx="0" cy="295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grp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grp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2782" name="Rectangle 24"/>
          <p:cNvSpPr>
            <a:spLocks noChangeArrowheads="1"/>
          </p:cNvSpPr>
          <p:nvPr/>
        </p:nvSpPr>
        <p:spPr bwMode="auto">
          <a:xfrm>
            <a:off x="6383338" y="1758950"/>
            <a:ext cx="23209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1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animBg="1"/>
      <p:bldP spid="169988" grpId="0" animBg="1"/>
      <p:bldP spid="169989" grpId="0" animBg="1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3188" y="1319213"/>
            <a:ext cx="8789987" cy="52197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 rot="1800000" flipV="1">
            <a:off x="1835150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rot="9000000" flipV="1">
            <a:off x="4500563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4716463" y="5661025"/>
            <a:ext cx="0" cy="5397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 rot="1800000">
            <a:off x="3111500" y="4475163"/>
            <a:ext cx="17129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 rot="9000000" flipV="1">
            <a:off x="4500563" y="41481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 flipV="1">
            <a:off x="7380288" y="4113213"/>
            <a:ext cx="0" cy="574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 flipV="1">
            <a:off x="2051050" y="3355975"/>
            <a:ext cx="0" cy="13287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rot="9000000" flipV="1">
            <a:off x="1836738" y="2578100"/>
            <a:ext cx="3082925" cy="206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 rot="1800000">
            <a:off x="4591050" y="2173288"/>
            <a:ext cx="1449388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21013" y="2528888"/>
            <a:ext cx="4576762" cy="2717800"/>
            <a:chOff x="1903" y="1593"/>
            <a:chExt cx="2883" cy="1712"/>
          </a:xfrm>
        </p:grpSpPr>
        <p:sp>
          <p:nvSpPr>
            <p:cNvPr id="33822" name="Line 11"/>
            <p:cNvSpPr>
              <a:spLocks noChangeShapeType="1"/>
            </p:cNvSpPr>
            <p:nvPr/>
          </p:nvSpPr>
          <p:spPr bwMode="auto">
            <a:xfrm>
              <a:off x="2041" y="2550"/>
              <a:ext cx="0" cy="47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3" name="Line 12"/>
            <p:cNvSpPr>
              <a:spLocks noChangeShapeType="1"/>
            </p:cNvSpPr>
            <p:nvPr/>
          </p:nvSpPr>
          <p:spPr bwMode="auto">
            <a:xfrm rot="9000000">
              <a:off x="1904" y="2068"/>
              <a:ext cx="1953" cy="18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4" name="Line 13"/>
            <p:cNvSpPr>
              <a:spLocks noChangeShapeType="1"/>
            </p:cNvSpPr>
            <p:nvPr/>
          </p:nvSpPr>
          <p:spPr bwMode="auto">
            <a:xfrm>
              <a:off x="3742" y="1593"/>
              <a:ext cx="0" cy="454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5" name="Line 14"/>
            <p:cNvSpPr>
              <a:spLocks noChangeShapeType="1"/>
            </p:cNvSpPr>
            <p:nvPr/>
          </p:nvSpPr>
          <p:spPr bwMode="auto">
            <a:xfrm rot="9000000" flipV="1">
              <a:off x="1903" y="2540"/>
              <a:ext cx="1973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6" name="Line 15"/>
            <p:cNvSpPr>
              <a:spLocks noChangeShapeType="1"/>
            </p:cNvSpPr>
            <p:nvPr/>
          </p:nvSpPr>
          <p:spPr bwMode="auto">
            <a:xfrm rot="1800000" flipV="1">
              <a:off x="1970" y="3305"/>
              <a:ext cx="108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7" name="Line 16"/>
            <p:cNvSpPr>
              <a:spLocks noChangeShapeType="1"/>
            </p:cNvSpPr>
            <p:nvPr/>
          </p:nvSpPr>
          <p:spPr bwMode="auto">
            <a:xfrm rot="1800000">
              <a:off x="3653" y="2314"/>
              <a:ext cx="1085" cy="19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8" name="Line 17"/>
            <p:cNvSpPr>
              <a:spLocks noChangeShapeType="1"/>
            </p:cNvSpPr>
            <p:nvPr/>
          </p:nvSpPr>
          <p:spPr bwMode="auto">
            <a:xfrm rot="9000000">
              <a:off x="2844" y="3087"/>
              <a:ext cx="1942" cy="3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3805" name="Line 18"/>
          <p:cNvSpPr>
            <a:spLocks noChangeShapeType="1"/>
          </p:cNvSpPr>
          <p:nvPr/>
        </p:nvSpPr>
        <p:spPr bwMode="auto">
          <a:xfrm rot="1800000">
            <a:off x="1960563" y="3716338"/>
            <a:ext cx="1397000" cy="4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6" name="Line 19"/>
          <p:cNvSpPr>
            <a:spLocks noChangeShapeType="1"/>
          </p:cNvSpPr>
          <p:nvPr/>
        </p:nvSpPr>
        <p:spPr bwMode="auto">
          <a:xfrm rot="1800000">
            <a:off x="5783263" y="2941638"/>
            <a:ext cx="1709737" cy="4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7" name="Line 20"/>
          <p:cNvSpPr>
            <a:spLocks noChangeShapeType="1"/>
          </p:cNvSpPr>
          <p:nvPr/>
        </p:nvSpPr>
        <p:spPr bwMode="auto">
          <a:xfrm>
            <a:off x="4716463" y="4905375"/>
            <a:ext cx="0" cy="755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8" name="Line 21"/>
          <p:cNvSpPr>
            <a:spLocks noChangeShapeType="1"/>
          </p:cNvSpPr>
          <p:nvPr/>
        </p:nvSpPr>
        <p:spPr bwMode="auto">
          <a:xfrm>
            <a:off x="7380288" y="3357563"/>
            <a:ext cx="0" cy="755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660400" y="34766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810" name="Rectangle 36"/>
          <p:cNvSpPr>
            <a:spLocks noChangeArrowheads="1"/>
          </p:cNvSpPr>
          <p:nvPr/>
        </p:nvSpPr>
        <p:spPr bwMode="auto">
          <a:xfrm>
            <a:off x="6437313" y="1741488"/>
            <a:ext cx="220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1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3811" name="Group 37"/>
          <p:cNvGrpSpPr>
            <a:grpSpLocks/>
          </p:cNvGrpSpPr>
          <p:nvPr/>
        </p:nvGrpSpPr>
        <p:grpSpPr bwMode="auto">
          <a:xfrm>
            <a:off x="336550" y="1520825"/>
            <a:ext cx="1706563" cy="1438275"/>
            <a:chOff x="1252" y="1296"/>
            <a:chExt cx="3320" cy="2168"/>
          </a:xfrm>
        </p:grpSpPr>
        <p:sp>
          <p:nvSpPr>
            <p:cNvPr id="33812" name="Line 38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13" name="Line 39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14" name="Line 40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15" name="Line 41"/>
            <p:cNvSpPr>
              <a:spLocks noChangeShapeType="1"/>
            </p:cNvSpPr>
            <p:nvPr/>
          </p:nvSpPr>
          <p:spPr bwMode="auto">
            <a:xfrm>
              <a:off x="2003" y="3107"/>
              <a:ext cx="771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16" name="Line 42"/>
            <p:cNvSpPr>
              <a:spLocks noChangeShapeType="1"/>
            </p:cNvSpPr>
            <p:nvPr/>
          </p:nvSpPr>
          <p:spPr bwMode="auto">
            <a:xfrm>
              <a:off x="2002" y="2812"/>
              <a:ext cx="0" cy="29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17" name="Line 43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18" name="Rectangle 44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3819" name="Rectangle 45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3820" name="Line 46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821" name="Line 47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46050" y="1406525"/>
            <a:ext cx="8731250" cy="514985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 rot="1800000" flipV="1">
            <a:off x="1835150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 rot="9000000" flipV="1">
            <a:off x="4500563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 flipV="1">
            <a:off x="4716463" y="5661025"/>
            <a:ext cx="0" cy="5397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V="1">
            <a:off x="7380288" y="4113213"/>
            <a:ext cx="0" cy="574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V="1">
            <a:off x="2046288" y="3355975"/>
            <a:ext cx="4762" cy="13239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rot="9000000" flipV="1">
            <a:off x="1839913" y="2587625"/>
            <a:ext cx="3054350" cy="142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3240088" y="4062413"/>
            <a:ext cx="4762" cy="7350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rot="1800000" flipV="1">
            <a:off x="4579938" y="2174875"/>
            <a:ext cx="1465262" cy="142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rot="9000000">
            <a:off x="3027363" y="3297238"/>
            <a:ext cx="3111500" cy="79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5940425" y="252888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rot="9000000" flipV="1">
            <a:off x="3021013" y="4032250"/>
            <a:ext cx="31321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 rot="1800000">
            <a:off x="3125788" y="5240338"/>
            <a:ext cx="1703387" cy="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rot="1800000">
            <a:off x="5799138" y="3673475"/>
            <a:ext cx="1722437" cy="301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rot="9000000">
            <a:off x="4498975" y="4900613"/>
            <a:ext cx="3098800" cy="79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rot="1800000" flipV="1">
            <a:off x="1963738" y="3711575"/>
            <a:ext cx="13906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617538" y="34766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6437313" y="1741488"/>
            <a:ext cx="23352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1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4836" name="Group 30"/>
          <p:cNvGrpSpPr>
            <a:grpSpLocks/>
          </p:cNvGrpSpPr>
          <p:nvPr/>
        </p:nvGrpSpPr>
        <p:grpSpPr bwMode="auto">
          <a:xfrm>
            <a:off x="344488" y="1744663"/>
            <a:ext cx="1673225" cy="1377950"/>
            <a:chOff x="1252" y="1296"/>
            <a:chExt cx="3320" cy="2168"/>
          </a:xfrm>
        </p:grpSpPr>
        <p:sp>
          <p:nvSpPr>
            <p:cNvPr id="34837" name="Line 31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38" name="Line 32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39" name="Line 33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40" name="Line 34"/>
            <p:cNvSpPr>
              <a:spLocks noChangeShapeType="1"/>
            </p:cNvSpPr>
            <p:nvPr/>
          </p:nvSpPr>
          <p:spPr bwMode="auto">
            <a:xfrm>
              <a:off x="2003" y="3107"/>
              <a:ext cx="771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41" name="Line 35"/>
            <p:cNvSpPr>
              <a:spLocks noChangeShapeType="1"/>
            </p:cNvSpPr>
            <p:nvPr/>
          </p:nvSpPr>
          <p:spPr bwMode="auto">
            <a:xfrm>
              <a:off x="2002" y="2812"/>
              <a:ext cx="0" cy="29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42" name="Line 36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43" name="Rectangle 37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4844" name="Rectangle 38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4845" name="Line 39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46" name="Line 40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0" grpId="0" animBg="1"/>
      <p:bldP spid="173061" grpId="0" animBg="1"/>
      <p:bldP spid="173062" grpId="0" animBg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660400" y="34766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5843" name="Group 14"/>
          <p:cNvGrpSpPr>
            <a:grpSpLocks/>
          </p:cNvGrpSpPr>
          <p:nvPr/>
        </p:nvGrpSpPr>
        <p:grpSpPr bwMode="auto">
          <a:xfrm>
            <a:off x="2482850" y="2038350"/>
            <a:ext cx="5270500" cy="3441700"/>
            <a:chOff x="1252" y="1296"/>
            <a:chExt cx="3320" cy="2168"/>
          </a:xfrm>
        </p:grpSpPr>
        <p:sp>
          <p:nvSpPr>
            <p:cNvPr id="35845" name="Line 3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6" name="Line 4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7" name="Line 5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8" name="Line 6"/>
            <p:cNvSpPr>
              <a:spLocks noChangeShapeType="1"/>
            </p:cNvSpPr>
            <p:nvPr/>
          </p:nvSpPr>
          <p:spPr bwMode="auto">
            <a:xfrm>
              <a:off x="1997" y="2819"/>
              <a:ext cx="777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5844" name="Rectangle 13"/>
          <p:cNvSpPr>
            <a:spLocks noChangeArrowheads="1"/>
          </p:cNvSpPr>
          <p:nvPr/>
        </p:nvSpPr>
        <p:spPr bwMode="auto">
          <a:xfrm>
            <a:off x="5961063" y="1741488"/>
            <a:ext cx="2484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2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46050" y="1484313"/>
            <a:ext cx="8739188" cy="5132387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6867" name="Line 2"/>
          <p:cNvSpPr>
            <a:spLocks noChangeShapeType="1"/>
          </p:cNvSpPr>
          <p:nvPr/>
        </p:nvSpPr>
        <p:spPr bwMode="auto">
          <a:xfrm rot="1800000" flipV="1">
            <a:off x="1835150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 rot="9000000" flipV="1">
            <a:off x="4500563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V="1">
            <a:off x="4716463" y="4905375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rot="1800000" flipV="1">
            <a:off x="1835150" y="41481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 rot="9000000" flipV="1">
            <a:off x="4500563" y="41481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 flipV="1">
            <a:off x="7380288" y="3373438"/>
            <a:ext cx="0" cy="1314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 flipH="1" flipV="1">
            <a:off x="2016125" y="3357563"/>
            <a:ext cx="34925" cy="1327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rot="9000000">
            <a:off x="1800225" y="2595563"/>
            <a:ext cx="3106738" cy="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 rot="1800000" flipV="1">
            <a:off x="4473575" y="2601913"/>
            <a:ext cx="3125788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95625" y="2565400"/>
            <a:ext cx="4514850" cy="3059113"/>
            <a:chOff x="1950" y="1616"/>
            <a:chExt cx="2844" cy="1927"/>
          </a:xfrm>
        </p:grpSpPr>
        <p:sp>
          <p:nvSpPr>
            <p:cNvPr id="36889" name="Line 11"/>
            <p:cNvSpPr>
              <a:spLocks noChangeShapeType="1"/>
            </p:cNvSpPr>
            <p:nvPr/>
          </p:nvSpPr>
          <p:spPr bwMode="auto">
            <a:xfrm rot="9000000" flipV="1">
              <a:off x="1950" y="2092"/>
              <a:ext cx="195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90" name="Line 12"/>
            <p:cNvSpPr>
              <a:spLocks noChangeShapeType="1"/>
            </p:cNvSpPr>
            <p:nvPr/>
          </p:nvSpPr>
          <p:spPr bwMode="auto">
            <a:xfrm>
              <a:off x="2086" y="2591"/>
              <a:ext cx="885" cy="95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91" name="Line 13"/>
            <p:cNvSpPr>
              <a:spLocks noChangeShapeType="1"/>
            </p:cNvSpPr>
            <p:nvPr/>
          </p:nvSpPr>
          <p:spPr bwMode="auto">
            <a:xfrm>
              <a:off x="3765" y="1616"/>
              <a:ext cx="893" cy="9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92" name="Line 14"/>
            <p:cNvSpPr>
              <a:spLocks noChangeShapeType="1"/>
            </p:cNvSpPr>
            <p:nvPr/>
          </p:nvSpPr>
          <p:spPr bwMode="auto">
            <a:xfrm rot="9000000" flipV="1">
              <a:off x="2844" y="3058"/>
              <a:ext cx="195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660400" y="41751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878" name="Rectangle 29"/>
          <p:cNvSpPr>
            <a:spLocks noChangeArrowheads="1"/>
          </p:cNvSpPr>
          <p:nvPr/>
        </p:nvSpPr>
        <p:spPr bwMode="auto">
          <a:xfrm>
            <a:off x="6437313" y="1741488"/>
            <a:ext cx="2103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48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2</a:t>
            </a:r>
            <a:endParaRPr lang="th-TH" sz="48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6879" name="Group 30"/>
          <p:cNvGrpSpPr>
            <a:grpSpLocks/>
          </p:cNvGrpSpPr>
          <p:nvPr/>
        </p:nvGrpSpPr>
        <p:grpSpPr bwMode="auto">
          <a:xfrm>
            <a:off x="266700" y="1595438"/>
            <a:ext cx="1895475" cy="1536700"/>
            <a:chOff x="1252" y="1296"/>
            <a:chExt cx="3320" cy="2168"/>
          </a:xfrm>
        </p:grpSpPr>
        <p:sp>
          <p:nvSpPr>
            <p:cNvPr id="36880" name="Line 31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81" name="Line 32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82" name="Line 33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83" name="Line 34"/>
            <p:cNvSpPr>
              <a:spLocks noChangeShapeType="1"/>
            </p:cNvSpPr>
            <p:nvPr/>
          </p:nvSpPr>
          <p:spPr bwMode="auto">
            <a:xfrm>
              <a:off x="1997" y="2819"/>
              <a:ext cx="777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85" name="Rectangle 36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6886" name="Rectangle 37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70105" y="537717"/>
            <a:ext cx="590322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วัตถุประสงค์ในสัปดาห์ที่ </a:t>
            </a:r>
            <a:r>
              <a:rPr lang="en-US" sz="5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endParaRPr lang="th-TH" sz="5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98500" y="1497013"/>
            <a:ext cx="7885113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Franklin Gothic Book" pitchFamily="34" charset="0"/>
              <a:buAutoNum type="arabicPeriod"/>
            </a:pP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เพื่อให้นักศึกษาเข้าใจหลักการเบื้องต้นของการเขียนภาพ 3 มิติประเภทต่างๆ (</a:t>
            </a:r>
            <a:r>
              <a:rPr lang="th-TH" sz="2500" b="1" dirty="0" err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ภาพพิค</a:t>
            </a: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โท</a:t>
            </a:r>
            <a:r>
              <a:rPr lang="th-TH" sz="2500" b="1" dirty="0" err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เรียล</a:t>
            </a: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361950" indent="-361950">
              <a:buFont typeface="Franklin Gothic Book" pitchFamily="34" charset="0"/>
              <a:buAutoNum type="arabicPeriod"/>
            </a:pP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เพื่อให้นักศึกษาสามารถเขียนและอ่านแบบภาพ 3 มิติ ทั้งแบบ </a:t>
            </a:r>
            <a:r>
              <a:rPr lang="en-US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Isometric </a:t>
            </a: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และแบบ </a:t>
            </a:r>
            <a:r>
              <a:rPr lang="en-US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Oblique </a:t>
            </a: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ได้</a:t>
            </a:r>
          </a:p>
          <a:p>
            <a:pPr marL="361950" indent="-361950">
              <a:buFontTx/>
              <a:buAutoNum type="arabicPeriod"/>
            </a:pP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เพื่อให้นักศึกษาสามารถสเกตซ์ภาพ 3 มิติ ทั้งแบบ </a:t>
            </a:r>
            <a:r>
              <a:rPr lang="en-US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Isometric </a:t>
            </a:r>
            <a:r>
              <a:rPr lang="th-TH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และแบบ </a:t>
            </a:r>
            <a:r>
              <a:rPr lang="en-US" sz="25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Oblique </a:t>
            </a:r>
            <a:r>
              <a:rPr lang="th-TH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ได้</a:t>
            </a:r>
          </a:p>
          <a:p>
            <a:pPr marL="361950" indent="-361950">
              <a:buFont typeface="Franklin Gothic Book" pitchFamily="34" charset="0"/>
              <a:buAutoNum type="arabicPeriod"/>
            </a:pPr>
            <a:r>
              <a:rPr lang="th-TH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เพื่อให้นักศึกษาสามารถเขียนวงกลมบนภาพ 3 มิติ แบบ </a:t>
            </a:r>
            <a:r>
              <a:rPr lang="en-US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Isometric</a:t>
            </a:r>
            <a:endParaRPr lang="th-TH" sz="25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marL="361950" indent="-361950">
              <a:buFont typeface="Franklin Gothic Book" pitchFamily="34" charset="0"/>
              <a:buAutoNum type="arabicPeriod"/>
            </a:pPr>
            <a:r>
              <a:rPr lang="th-TH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เพื่อให้นักศึกษาเข้าใจและสามารถเขียนพื้นผิวและเส้นโค้งต่างๆ บนภาพ 3 มิติ แบบ </a:t>
            </a:r>
            <a:r>
              <a:rPr lang="en-US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Isometric</a:t>
            </a:r>
            <a:endParaRPr lang="th-TH" sz="25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marL="361950" indent="-361950">
              <a:buFontTx/>
              <a:buAutoNum type="arabicPeriod"/>
            </a:pPr>
            <a:r>
              <a:rPr lang="th-TH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เพื่อให้นักศึกษาเข้าใจสัญลักษณ์ของงานเจาะรูและการเขียน </a:t>
            </a:r>
            <a:r>
              <a:rPr lang="en-US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Counter bore </a:t>
            </a:r>
            <a:r>
              <a:rPr lang="th-TH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Counter Sink </a:t>
            </a:r>
            <a:r>
              <a:rPr lang="th-TH" sz="25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3038" y="1285875"/>
            <a:ext cx="8747125" cy="5227638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76130" name="Line 2"/>
          <p:cNvSpPr>
            <a:spLocks noChangeShapeType="1"/>
          </p:cNvSpPr>
          <p:nvPr/>
        </p:nvSpPr>
        <p:spPr bwMode="auto">
          <a:xfrm rot="9000000" flipV="1">
            <a:off x="4500563" y="486886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rot="1800000" flipV="1">
            <a:off x="1835150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rot="9000000" flipV="1">
            <a:off x="4500563" y="54451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 flipV="1">
            <a:off x="7380288" y="4076700"/>
            <a:ext cx="0" cy="611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H="1" flipV="1">
            <a:off x="2016125" y="3357563"/>
            <a:ext cx="34925" cy="1327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rot="9000000">
            <a:off x="1800225" y="2593975"/>
            <a:ext cx="3117850" cy="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 rot="1800000" flipV="1">
            <a:off x="4592638" y="2176463"/>
            <a:ext cx="1481137" cy="14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rot="9000000" flipV="1">
            <a:off x="3095625" y="3321050"/>
            <a:ext cx="30956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3316288" y="4094163"/>
            <a:ext cx="1400175" cy="1530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5976938" y="2565400"/>
            <a:ext cx="1403350" cy="15113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 rot="1800000" flipV="1">
            <a:off x="1944688" y="3729038"/>
            <a:ext cx="1484312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V="1">
            <a:off x="4716463" y="5624513"/>
            <a:ext cx="0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652463" y="36512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396875" y="1517650"/>
            <a:ext cx="1765300" cy="1466850"/>
            <a:chOff x="1252" y="1296"/>
            <a:chExt cx="3320" cy="2168"/>
          </a:xfrm>
        </p:grpSpPr>
        <p:sp>
          <p:nvSpPr>
            <p:cNvPr id="37906" name="Line 17"/>
            <p:cNvSpPr>
              <a:spLocks noChangeShapeType="1"/>
            </p:cNvSpPr>
            <p:nvPr/>
          </p:nvSpPr>
          <p:spPr bwMode="auto">
            <a:xfrm>
              <a:off x="1266" y="2820"/>
              <a:ext cx="0" cy="6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7" name="Line 18"/>
            <p:cNvSpPr>
              <a:spLocks noChangeShapeType="1"/>
            </p:cNvSpPr>
            <p:nvPr/>
          </p:nvSpPr>
          <p:spPr bwMode="auto">
            <a:xfrm>
              <a:off x="1254" y="3462"/>
              <a:ext cx="15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>
              <a:off x="2771" y="3101"/>
              <a:ext cx="0" cy="3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>
              <a:off x="1997" y="2819"/>
              <a:ext cx="777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10" name="Line 21"/>
            <p:cNvSpPr>
              <a:spLocks noChangeShapeType="1"/>
            </p:cNvSpPr>
            <p:nvPr/>
          </p:nvSpPr>
          <p:spPr bwMode="auto">
            <a:xfrm>
              <a:off x="1252" y="2818"/>
              <a:ext cx="74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1266" y="1296"/>
              <a:ext cx="1514" cy="1270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3042" y="2826"/>
              <a:ext cx="1530" cy="637"/>
            </a:xfrm>
            <a:prstGeom prst="rect">
              <a:avLst/>
            </a:prstGeom>
            <a:noFill/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13" name="Line 24"/>
            <p:cNvSpPr>
              <a:spLocks noChangeShapeType="1"/>
            </p:cNvSpPr>
            <p:nvPr/>
          </p:nvSpPr>
          <p:spPr bwMode="auto">
            <a:xfrm flipV="1">
              <a:off x="1998" y="1296"/>
              <a:ext cx="0" cy="12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14" name="Line 25"/>
            <p:cNvSpPr>
              <a:spLocks noChangeShapeType="1"/>
            </p:cNvSpPr>
            <p:nvPr/>
          </p:nvSpPr>
          <p:spPr bwMode="auto">
            <a:xfrm flipV="1">
              <a:off x="3047" y="3107"/>
              <a:ext cx="151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7905" name="Rectangle 26"/>
          <p:cNvSpPr>
            <a:spLocks noChangeArrowheads="1"/>
          </p:cNvSpPr>
          <p:nvPr/>
        </p:nvSpPr>
        <p:spPr bwMode="auto">
          <a:xfrm>
            <a:off x="6437313" y="1741488"/>
            <a:ext cx="2327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2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/>
      <p:bldP spid="176131" grpId="0" animBg="1"/>
      <p:bldP spid="176132" grpId="0" animBg="1"/>
      <p:bldP spid="176133" grpId="0" animBg="1"/>
      <p:bldP spid="176134" grpId="0" animBg="1"/>
      <p:bldP spid="176135" grpId="0" animBg="1"/>
      <p:bldP spid="176136" grpId="0" animBg="1"/>
      <p:bldP spid="176137" grpId="0" animBg="1"/>
      <p:bldP spid="176138" grpId="0" animBg="1"/>
      <p:bldP spid="176139" grpId="0" animBg="1"/>
      <p:bldP spid="176140" grpId="0" animBg="1"/>
      <p:bldP spid="1761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9738" y="1544638"/>
            <a:ext cx="8437562" cy="5062537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968625" y="1866900"/>
            <a:ext cx="2832100" cy="1736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4200525" y="1866900"/>
            <a:ext cx="0" cy="1736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5068888" y="1866900"/>
            <a:ext cx="0" cy="1736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4154488" y="4435475"/>
            <a:ext cx="0" cy="868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4154488" y="5303838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5068888" y="5303838"/>
            <a:ext cx="731837" cy="868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 flipH="1">
            <a:off x="2968625" y="4435475"/>
            <a:ext cx="11858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2968625" y="4435475"/>
            <a:ext cx="0" cy="1736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2968625" y="6172200"/>
            <a:ext cx="28321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 rot="5400000">
            <a:off x="7638257" y="3567906"/>
            <a:ext cx="0" cy="17351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6770688" y="4435475"/>
            <a:ext cx="0" cy="1736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8505825" y="4435475"/>
            <a:ext cx="0" cy="1736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 rot="5400000">
            <a:off x="7638257" y="5304631"/>
            <a:ext cx="0" cy="17351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 rot="5400000">
            <a:off x="7638257" y="4436269"/>
            <a:ext cx="0" cy="17351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652463" y="400050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465138" y="1531938"/>
            <a:ext cx="23415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50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Example 3</a:t>
            </a:r>
            <a:endParaRPr lang="th-TH" sz="5000" b="1" u="sng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6" grpId="0" animBg="1"/>
      <p:bldP spid="177157" grpId="0" animBg="1"/>
      <p:bldP spid="177158" grpId="0" animBg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3513" y="1630363"/>
            <a:ext cx="8591550" cy="4632325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800100" y="377825"/>
            <a:ext cx="75628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500" b="1" i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ขั้นที่ 1</a:t>
            </a:r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วาดรูปกล่องสี่เหลี่ยมที่มีขนาดเท่ากับส่วนที่กว้าง ยาว และหนาที่สุดของชิ้นงาน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95825" y="2230438"/>
            <a:ext cx="3825875" cy="2890837"/>
            <a:chOff x="2958" y="1405"/>
            <a:chExt cx="2410" cy="1821"/>
          </a:xfrm>
        </p:grpSpPr>
        <p:sp>
          <p:nvSpPr>
            <p:cNvPr id="39955" name="Line 9"/>
            <p:cNvSpPr>
              <a:spLocks noChangeShapeType="1"/>
            </p:cNvSpPr>
            <p:nvPr/>
          </p:nvSpPr>
          <p:spPr bwMode="auto">
            <a:xfrm>
              <a:off x="5261" y="1902"/>
              <a:ext cx="0" cy="8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9956" name="Group 26"/>
            <p:cNvGrpSpPr>
              <a:grpSpLocks/>
            </p:cNvGrpSpPr>
            <p:nvPr/>
          </p:nvGrpSpPr>
          <p:grpSpPr bwMode="auto">
            <a:xfrm>
              <a:off x="2958" y="1405"/>
              <a:ext cx="2410" cy="1821"/>
              <a:chOff x="2958" y="1405"/>
              <a:chExt cx="2410" cy="1821"/>
            </a:xfrm>
          </p:grpSpPr>
          <p:sp>
            <p:nvSpPr>
              <p:cNvPr id="39957" name="Line 3"/>
              <p:cNvSpPr>
                <a:spLocks noChangeShapeType="1"/>
              </p:cNvSpPr>
              <p:nvPr/>
            </p:nvSpPr>
            <p:spPr bwMode="auto">
              <a:xfrm rot="1800000">
                <a:off x="2963" y="2047"/>
                <a:ext cx="1497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58" name="Line 4"/>
              <p:cNvSpPr>
                <a:spLocks noChangeShapeType="1"/>
              </p:cNvSpPr>
              <p:nvPr/>
            </p:nvSpPr>
            <p:spPr bwMode="auto">
              <a:xfrm rot="9000000">
                <a:off x="4286" y="2160"/>
                <a:ext cx="1043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59" name="Line 5"/>
              <p:cNvSpPr>
                <a:spLocks noChangeShapeType="1"/>
              </p:cNvSpPr>
              <p:nvPr/>
            </p:nvSpPr>
            <p:spPr bwMode="auto">
              <a:xfrm rot="1800000" flipV="1">
                <a:off x="3855" y="1531"/>
                <a:ext cx="1513" cy="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60" name="Line 6"/>
              <p:cNvSpPr>
                <a:spLocks noChangeShapeType="1"/>
              </p:cNvSpPr>
              <p:nvPr/>
            </p:nvSpPr>
            <p:spPr bwMode="auto">
              <a:xfrm rot="9000000">
                <a:off x="2991" y="1405"/>
                <a:ext cx="1043" cy="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61" name="Line 7"/>
              <p:cNvSpPr>
                <a:spLocks noChangeShapeType="1"/>
              </p:cNvSpPr>
              <p:nvPr/>
            </p:nvSpPr>
            <p:spPr bwMode="auto">
              <a:xfrm>
                <a:off x="3061" y="1661"/>
                <a:ext cx="0" cy="839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62" name="Line 8"/>
              <p:cNvSpPr>
                <a:spLocks noChangeShapeType="1"/>
              </p:cNvSpPr>
              <p:nvPr/>
            </p:nvSpPr>
            <p:spPr bwMode="auto">
              <a:xfrm>
                <a:off x="4354" y="2414"/>
                <a:ext cx="0" cy="81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63" name="Line 10"/>
              <p:cNvSpPr>
                <a:spLocks noChangeShapeType="1"/>
              </p:cNvSpPr>
              <p:nvPr/>
            </p:nvSpPr>
            <p:spPr bwMode="auto">
              <a:xfrm rot="1800000">
                <a:off x="2958" y="2865"/>
                <a:ext cx="1499" cy="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64" name="Line 11"/>
              <p:cNvSpPr>
                <a:spLocks noChangeShapeType="1"/>
              </p:cNvSpPr>
              <p:nvPr/>
            </p:nvSpPr>
            <p:spPr bwMode="auto">
              <a:xfrm rot="9000000" flipV="1">
                <a:off x="4271" y="2971"/>
                <a:ext cx="1067" cy="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39941" name="Rectangle 12"/>
          <p:cNvSpPr>
            <a:spLocks noChangeArrowheads="1"/>
          </p:cNvSpPr>
          <p:nvPr/>
        </p:nvSpPr>
        <p:spPr bwMode="auto">
          <a:xfrm>
            <a:off x="503238" y="2528888"/>
            <a:ext cx="2232025" cy="1368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942" name="Line 13"/>
          <p:cNvSpPr>
            <a:spLocks noChangeShapeType="1"/>
          </p:cNvSpPr>
          <p:nvPr/>
        </p:nvSpPr>
        <p:spPr bwMode="auto">
          <a:xfrm>
            <a:off x="1474788" y="2528888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3" name="Line 14"/>
          <p:cNvSpPr>
            <a:spLocks noChangeShapeType="1"/>
          </p:cNvSpPr>
          <p:nvPr/>
        </p:nvSpPr>
        <p:spPr bwMode="auto">
          <a:xfrm>
            <a:off x="2159000" y="2528888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>
            <a:off x="1433513" y="4606925"/>
            <a:ext cx="0" cy="708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1428750" y="5295900"/>
            <a:ext cx="744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6" name="Line 17"/>
          <p:cNvSpPr>
            <a:spLocks noChangeShapeType="1"/>
          </p:cNvSpPr>
          <p:nvPr/>
        </p:nvSpPr>
        <p:spPr bwMode="auto">
          <a:xfrm>
            <a:off x="2159000" y="5291138"/>
            <a:ext cx="576263" cy="708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7" name="Line 18"/>
          <p:cNvSpPr>
            <a:spLocks noChangeShapeType="1"/>
          </p:cNvSpPr>
          <p:nvPr/>
        </p:nvSpPr>
        <p:spPr bwMode="auto">
          <a:xfrm flipH="1">
            <a:off x="484188" y="4616450"/>
            <a:ext cx="968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8" name="Line 19"/>
          <p:cNvSpPr>
            <a:spLocks noChangeShapeType="1"/>
          </p:cNvSpPr>
          <p:nvPr/>
        </p:nvSpPr>
        <p:spPr bwMode="auto">
          <a:xfrm>
            <a:off x="503238" y="4616450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49" name="Line 20"/>
          <p:cNvSpPr>
            <a:spLocks noChangeShapeType="1"/>
          </p:cNvSpPr>
          <p:nvPr/>
        </p:nvSpPr>
        <p:spPr bwMode="auto">
          <a:xfrm flipV="1">
            <a:off x="484188" y="5989638"/>
            <a:ext cx="2241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rot="5400000">
            <a:off x="4246563" y="4616450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51" name="Rectangle 22"/>
          <p:cNvSpPr>
            <a:spLocks noChangeArrowheads="1"/>
          </p:cNvSpPr>
          <p:nvPr/>
        </p:nvSpPr>
        <p:spPr bwMode="auto">
          <a:xfrm>
            <a:off x="3543300" y="4614863"/>
            <a:ext cx="1371600" cy="13716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952" name="Line 23"/>
          <p:cNvSpPr>
            <a:spLocks noChangeShapeType="1"/>
          </p:cNvSpPr>
          <p:nvPr/>
        </p:nvSpPr>
        <p:spPr bwMode="auto">
          <a:xfrm>
            <a:off x="5638800" y="5162550"/>
            <a:ext cx="2667000" cy="0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53" name="Text Box 24"/>
          <p:cNvSpPr txBox="1">
            <a:spLocks noChangeArrowheads="1"/>
          </p:cNvSpPr>
          <p:nvPr/>
        </p:nvSpPr>
        <p:spPr bwMode="auto">
          <a:xfrm>
            <a:off x="7353300" y="4819650"/>
            <a:ext cx="8826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800" b="1" baseline="300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๐</a:t>
            </a:r>
          </a:p>
        </p:txBody>
      </p:sp>
      <p:sp>
        <p:nvSpPr>
          <p:cNvPr id="39954" name="Text Box 25"/>
          <p:cNvSpPr txBox="1">
            <a:spLocks noChangeArrowheads="1"/>
          </p:cNvSpPr>
          <p:nvPr/>
        </p:nvSpPr>
        <p:spPr bwMode="auto">
          <a:xfrm>
            <a:off x="5859463" y="4827588"/>
            <a:ext cx="7048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800" b="1" baseline="300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4163" y="1060450"/>
            <a:ext cx="8626475" cy="5159375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 rot="1800000">
            <a:off x="4919663" y="2576513"/>
            <a:ext cx="23764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 rot="9000000">
            <a:off x="7019925" y="2755900"/>
            <a:ext cx="1655763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 rot="1800000">
            <a:off x="6338888" y="1751013"/>
            <a:ext cx="238283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 rot="9000000">
            <a:off x="4967288" y="1565275"/>
            <a:ext cx="1663700" cy="476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 flipH="1">
            <a:off x="7127875" y="3163888"/>
            <a:ext cx="0" cy="128428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8558213" y="2341563"/>
            <a:ext cx="4762" cy="130333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rot="1800000" flipV="1">
            <a:off x="4903788" y="3863975"/>
            <a:ext cx="2393950" cy="952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 rot="9000000">
            <a:off x="7019925" y="4051300"/>
            <a:ext cx="1655763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5715000" y="2360613"/>
            <a:ext cx="0" cy="682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5715000" y="3033713"/>
            <a:ext cx="765175" cy="4429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6480175" y="3476625"/>
            <a:ext cx="657225" cy="9890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rot="9000000">
            <a:off x="5616575" y="1963738"/>
            <a:ext cx="16557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rot="9000000" flipV="1">
            <a:off x="6359525" y="3046413"/>
            <a:ext cx="1673225" cy="17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7164388" y="1531938"/>
            <a:ext cx="0" cy="682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7159625" y="2205038"/>
            <a:ext cx="750888" cy="433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7905750" y="2638425"/>
            <a:ext cx="661988" cy="1017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rot="9000000">
            <a:off x="5616575" y="2611438"/>
            <a:ext cx="16557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0" name="Rectangle 19"/>
          <p:cNvSpPr>
            <a:spLocks noChangeArrowheads="1"/>
          </p:cNvSpPr>
          <p:nvPr/>
        </p:nvSpPr>
        <p:spPr bwMode="auto">
          <a:xfrm>
            <a:off x="871538" y="1855788"/>
            <a:ext cx="2232025" cy="1368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981" name="Line 20"/>
          <p:cNvSpPr>
            <a:spLocks noChangeShapeType="1"/>
          </p:cNvSpPr>
          <p:nvPr/>
        </p:nvSpPr>
        <p:spPr bwMode="auto">
          <a:xfrm>
            <a:off x="1843088" y="1855788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2" name="Line 21"/>
          <p:cNvSpPr>
            <a:spLocks noChangeShapeType="1"/>
          </p:cNvSpPr>
          <p:nvPr/>
        </p:nvSpPr>
        <p:spPr bwMode="auto">
          <a:xfrm>
            <a:off x="2527300" y="1855788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3" name="Line 22"/>
          <p:cNvSpPr>
            <a:spLocks noChangeShapeType="1"/>
          </p:cNvSpPr>
          <p:nvPr/>
        </p:nvSpPr>
        <p:spPr bwMode="auto">
          <a:xfrm>
            <a:off x="1801813" y="3933825"/>
            <a:ext cx="0" cy="708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4" name="Line 23"/>
          <p:cNvSpPr>
            <a:spLocks noChangeShapeType="1"/>
          </p:cNvSpPr>
          <p:nvPr/>
        </p:nvSpPr>
        <p:spPr bwMode="auto">
          <a:xfrm>
            <a:off x="1797050" y="4622800"/>
            <a:ext cx="744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>
            <a:off x="2527300" y="4618038"/>
            <a:ext cx="576263" cy="708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6" name="Line 25"/>
          <p:cNvSpPr>
            <a:spLocks noChangeShapeType="1"/>
          </p:cNvSpPr>
          <p:nvPr/>
        </p:nvSpPr>
        <p:spPr bwMode="auto">
          <a:xfrm flipH="1">
            <a:off x="852488" y="3943350"/>
            <a:ext cx="968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7" name="Line 26"/>
          <p:cNvSpPr>
            <a:spLocks noChangeShapeType="1"/>
          </p:cNvSpPr>
          <p:nvPr/>
        </p:nvSpPr>
        <p:spPr bwMode="auto">
          <a:xfrm>
            <a:off x="871538" y="3943350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8" name="Line 27"/>
          <p:cNvSpPr>
            <a:spLocks noChangeShapeType="1"/>
          </p:cNvSpPr>
          <p:nvPr/>
        </p:nvSpPr>
        <p:spPr bwMode="auto">
          <a:xfrm flipV="1">
            <a:off x="852488" y="5316538"/>
            <a:ext cx="2241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89" name="Line 28"/>
          <p:cNvSpPr>
            <a:spLocks noChangeShapeType="1"/>
          </p:cNvSpPr>
          <p:nvPr/>
        </p:nvSpPr>
        <p:spPr bwMode="auto">
          <a:xfrm rot="5400000">
            <a:off x="4614863" y="3943350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90" name="Line 29"/>
          <p:cNvSpPr>
            <a:spLocks noChangeShapeType="1"/>
          </p:cNvSpPr>
          <p:nvPr/>
        </p:nvSpPr>
        <p:spPr bwMode="auto">
          <a:xfrm>
            <a:off x="5075238" y="1973263"/>
            <a:ext cx="0" cy="132238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0991" name="Rectangle 30"/>
          <p:cNvSpPr>
            <a:spLocks noChangeArrowheads="1"/>
          </p:cNvSpPr>
          <p:nvPr/>
        </p:nvSpPr>
        <p:spPr bwMode="auto">
          <a:xfrm>
            <a:off x="3911600" y="3941763"/>
            <a:ext cx="1371600" cy="13716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9231" name="Oval 31"/>
          <p:cNvSpPr>
            <a:spLocks noChangeArrowheads="1"/>
          </p:cNvSpPr>
          <p:nvPr/>
        </p:nvSpPr>
        <p:spPr bwMode="auto">
          <a:xfrm>
            <a:off x="492125" y="3441700"/>
            <a:ext cx="2876550" cy="2438400"/>
          </a:xfrm>
          <a:prstGeom prst="ellipse">
            <a:avLst/>
          </a:prstGeom>
          <a:noFill/>
          <a:ln w="3175" algn="ctr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9232" name="Rectangle 32"/>
          <p:cNvSpPr>
            <a:spLocks noChangeArrowheads="1"/>
          </p:cNvSpPr>
          <p:nvPr/>
        </p:nvSpPr>
        <p:spPr bwMode="auto">
          <a:xfrm>
            <a:off x="800100" y="366713"/>
            <a:ext cx="7562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500" b="1" i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ขั้นที่ 2</a:t>
            </a:r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เริ่มพิจารณาจากด้านที่ถูกตัดออกไปมากที่สุด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 animBg="1"/>
      <p:bldP spid="179211" grpId="0" animBg="1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 animBg="1"/>
      <p:bldP spid="179231" grpId="0" animBg="1"/>
      <p:bldP spid="1792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01625" y="1897063"/>
            <a:ext cx="8428038" cy="4589462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563563" y="2709863"/>
            <a:ext cx="2232025" cy="1368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1535113" y="2709863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2219325" y="2709863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493838" y="4787900"/>
            <a:ext cx="0" cy="708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1489075" y="5476875"/>
            <a:ext cx="744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2219325" y="5472113"/>
            <a:ext cx="576263" cy="708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H="1">
            <a:off x="544513" y="4797425"/>
            <a:ext cx="968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63563" y="4797425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 flipV="1">
            <a:off x="544513" y="6170613"/>
            <a:ext cx="2241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rot="5400000">
            <a:off x="4306888" y="4797425"/>
            <a:ext cx="0" cy="1368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 rot="1800000">
            <a:off x="4870450" y="3027363"/>
            <a:ext cx="7683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rot="9000000">
            <a:off x="6864350" y="3624263"/>
            <a:ext cx="1631950" cy="158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 rot="1800000" flipV="1">
            <a:off x="6281738" y="2206625"/>
            <a:ext cx="796925" cy="476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 rot="9000000">
            <a:off x="4795838" y="2422525"/>
            <a:ext cx="1671637" cy="31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4919663" y="2827338"/>
            <a:ext cx="0" cy="132238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>
            <a:off x="6972300" y="4041775"/>
            <a:ext cx="0" cy="12604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8393113" y="3209925"/>
            <a:ext cx="19050" cy="129381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 rot="1800000">
            <a:off x="4762500" y="4722813"/>
            <a:ext cx="2354263" cy="793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 rot="9000000">
            <a:off x="6864350" y="4905375"/>
            <a:ext cx="1655763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>
            <a:off x="5568950" y="3214688"/>
            <a:ext cx="0" cy="682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7" name="Line 22"/>
          <p:cNvSpPr>
            <a:spLocks noChangeShapeType="1"/>
          </p:cNvSpPr>
          <p:nvPr/>
        </p:nvSpPr>
        <p:spPr bwMode="auto">
          <a:xfrm>
            <a:off x="5564188" y="3887788"/>
            <a:ext cx="760412" cy="4429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6324600" y="4330700"/>
            <a:ext cx="647700" cy="1008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 rot="9000000">
            <a:off x="5461000" y="2817813"/>
            <a:ext cx="16557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10" name="Line 25"/>
          <p:cNvSpPr>
            <a:spLocks noChangeShapeType="1"/>
          </p:cNvSpPr>
          <p:nvPr/>
        </p:nvSpPr>
        <p:spPr bwMode="auto">
          <a:xfrm rot="9000000" flipV="1">
            <a:off x="6202363" y="3900488"/>
            <a:ext cx="1655762" cy="9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008813" y="2386013"/>
            <a:ext cx="0" cy="682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12" name="Line 27"/>
          <p:cNvSpPr>
            <a:spLocks noChangeShapeType="1"/>
          </p:cNvSpPr>
          <p:nvPr/>
        </p:nvSpPr>
        <p:spPr bwMode="auto">
          <a:xfrm>
            <a:off x="7004050" y="3049588"/>
            <a:ext cx="746125" cy="4381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13" name="Line 28"/>
          <p:cNvSpPr>
            <a:spLocks noChangeShapeType="1"/>
          </p:cNvSpPr>
          <p:nvPr/>
        </p:nvSpPr>
        <p:spPr bwMode="auto">
          <a:xfrm>
            <a:off x="7745413" y="3482975"/>
            <a:ext cx="666750" cy="1027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 rot="9000000">
            <a:off x="5461000" y="3465513"/>
            <a:ext cx="16557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>
            <a:off x="5583238" y="3209925"/>
            <a:ext cx="1401762" cy="8413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0255" name="Line 31"/>
          <p:cNvSpPr>
            <a:spLocks noChangeShapeType="1"/>
          </p:cNvSpPr>
          <p:nvPr/>
        </p:nvSpPr>
        <p:spPr bwMode="auto">
          <a:xfrm>
            <a:off x="7013575" y="2395538"/>
            <a:ext cx="1377950" cy="8286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2017" name="Rectangle 32"/>
          <p:cNvSpPr>
            <a:spLocks noChangeArrowheads="1"/>
          </p:cNvSpPr>
          <p:nvPr/>
        </p:nvSpPr>
        <p:spPr bwMode="auto">
          <a:xfrm>
            <a:off x="3603625" y="4795838"/>
            <a:ext cx="1371600" cy="13716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00100" y="377825"/>
            <a:ext cx="81788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500" b="1" i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ขั้นที่ 3</a:t>
            </a:r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ลบเส้นที่ไม่เกี่ยวข้องทิ้งไปและทำการตรวจสอบภาพฉายอีก 2 ด้านว่ามีความถูกต้องครบถ้วนหรือไม่ ถ้ายังให้ทำตามขั้นที่ 2 โดยใช้ภาพฉายที่เหลืออีก 2 ด้านประกอบ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7" grpId="0" animBg="1"/>
      <p:bldP spid="180241" grpId="0" animBg="1"/>
      <p:bldP spid="180242" grpId="0" animBg="1"/>
      <p:bldP spid="180254" grpId="0" animBg="1"/>
      <p:bldP spid="180255" grpId="0" animBg="1"/>
      <p:bldP spid="1802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54050" y="600075"/>
            <a:ext cx="7756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ข้อสังเกตของการสร้างงาน </a:t>
            </a:r>
            <a:r>
              <a:rPr lang="en-US" sz="36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Pictorial </a:t>
            </a:r>
            <a:r>
              <a:rPr lang="th-TH" sz="3600" b="1" u="sng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ด้วยวิธีการตัดกล่อง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708025" y="1198563"/>
            <a:ext cx="7780338" cy="4940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1. เริ่มพิจารณาด้านที่ถูกตัดออกไปมากที่สุด</a:t>
            </a:r>
          </a:p>
          <a:p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2. จุดเชื่อมต้องมี 3 เส้นเสมอ ยกเว้นส่วนที่อยู่ด้านหลังที่ไม่เห็น</a:t>
            </a:r>
          </a:p>
          <a:p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3. เส้นที่ขนานกัน จะต้องขนานกันในทุก ๆ ด้านเสมอ</a:t>
            </a:r>
          </a:p>
          <a:p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4. จุดใด ๆ ที่แสดงทั้งด้านบนและด้านหน้าจะต้องตรงกันในแนวดิ่งเสมอ</a:t>
            </a:r>
          </a:p>
          <a:p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5. จุดใด ๆ ที่แสดงทั้งด้านหน้าและด้านข้างขวาจะต้องตรงกันในแนวระดับเสมอ</a:t>
            </a:r>
          </a:p>
          <a:p>
            <a:r>
              <a:rPr lang="th-TH" sz="35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6. ระยะห่างระหว่างจุดในมิติความลึกของด้านบนและด้านข้างจะต้องเท่ากันเสมอ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1038" y="1509713"/>
            <a:ext cx="7704137" cy="4217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graphicFrame>
        <p:nvGraphicFramePr>
          <p:cNvPr id="16589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166813" y="2465388"/>
          <a:ext cx="377190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3828571" imgH="2962689" progId="">
                  <p:embed/>
                </p:oleObj>
              </mc:Choice>
              <mc:Fallback>
                <p:oleObj name="Photo Editor Photo" r:id="rId3" imgW="3828571" imgH="296268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465388"/>
                        <a:ext cx="3771900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68888" y="969963"/>
          <a:ext cx="3384550" cy="28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5" imgW="2352381" imgH="2010056" progId="">
                  <p:embed/>
                </p:oleObj>
              </mc:Choice>
              <mc:Fallback>
                <p:oleObj name="Photo Editor Photo" r:id="rId5" imgW="2352381" imgH="201005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969963"/>
                        <a:ext cx="3384550" cy="289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243013" y="557213"/>
            <a:ext cx="3025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66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แบบฝึกหัด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40942" y="968188"/>
            <a:ext cx="3596128" cy="305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963" y="1509713"/>
            <a:ext cx="7651750" cy="4313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graphicFrame>
        <p:nvGraphicFramePr>
          <p:cNvPr id="16691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123950" y="2524125"/>
          <a:ext cx="3771900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3" imgW="3780952" imgH="2943636" progId="">
                  <p:embed/>
                </p:oleObj>
              </mc:Choice>
              <mc:Fallback>
                <p:oleObj name="Photo Editor Photo" r:id="rId3" imgW="3780952" imgH="294363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524125"/>
                        <a:ext cx="3771900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076825" y="1082675"/>
          <a:ext cx="3559175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5" imgW="2200582" imgH="2448267" progId="">
                  <p:embed/>
                </p:oleObj>
              </mc:Choice>
              <mc:Fallback>
                <p:oleObj name="Photo Editor Photo" r:id="rId5" imgW="2200582" imgH="244826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082675"/>
                        <a:ext cx="3559175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243013" y="557213"/>
            <a:ext cx="3025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66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แบบฝึกหัด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9841" y="1045691"/>
            <a:ext cx="3480868" cy="3711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68350" y="2152650"/>
            <a:ext cx="3484563" cy="2862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500" b="1">
                <a:solidFill>
                  <a:srgbClr val="808000"/>
                </a:solidFill>
                <a:latin typeface="Cordia New" pitchFamily="34" charset="-34"/>
                <a:cs typeface="Cordia New" pitchFamily="34" charset="-34"/>
              </a:rPr>
              <a:t>1. การวาดรูปวงรี </a:t>
            </a:r>
            <a:r>
              <a:rPr lang="en-US" sz="4500" b="1">
                <a:solidFill>
                  <a:srgbClr val="808000"/>
                </a:solidFill>
                <a:latin typeface="Cordia New" pitchFamily="34" charset="-34"/>
                <a:cs typeface="Cordia New" pitchFamily="34" charset="-34"/>
              </a:rPr>
              <a:t>(Isometric Ellipses) </a:t>
            </a:r>
            <a:endParaRPr lang="th-TH" sz="4500" b="1">
              <a:solidFill>
                <a:srgbClr val="808000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4500" b="1">
                <a:solidFill>
                  <a:srgbClr val="808000"/>
                </a:solidFill>
                <a:latin typeface="Cordia New" pitchFamily="34" charset="-34"/>
                <a:cs typeface="Cordia New" pitchFamily="34" charset="-34"/>
              </a:rPr>
              <a:t>2. การวาดส่วนโค้ง </a:t>
            </a:r>
            <a:r>
              <a:rPr lang="en-US" sz="4500" b="1">
                <a:solidFill>
                  <a:srgbClr val="808000"/>
                </a:solidFill>
                <a:latin typeface="Cordia New" pitchFamily="34" charset="-34"/>
                <a:cs typeface="Cordia New" pitchFamily="34" charset="-34"/>
              </a:rPr>
              <a:t>(Arcs in Isometric)</a:t>
            </a:r>
            <a:r>
              <a:rPr lang="en-US" sz="1800">
                <a:latin typeface="Cordia New" pitchFamily="34" charset="-34"/>
                <a:cs typeface="Cordia New" pitchFamily="34" charset="-34"/>
              </a:rPr>
              <a:t> </a:t>
            </a:r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709613" y="588963"/>
            <a:ext cx="77454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การเขียนรูปวงรีและส่วนโค้งบนระนาบต่าง ๆ</a:t>
            </a:r>
            <a:endParaRPr lang="en-US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5" descr="isometric 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575" y="1366838"/>
            <a:ext cx="4281488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 autoUpdateAnimBg="0"/>
      <p:bldP spid="11673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rot="1800000" flipV="1">
            <a:off x="1801813" y="5157788"/>
            <a:ext cx="31305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 rot="9000000" flipV="1">
            <a:off x="4500563" y="5167313"/>
            <a:ext cx="309562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V="1">
            <a:off x="4716463" y="4627563"/>
            <a:ext cx="0" cy="1295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rot="1800000" flipV="1">
            <a:off x="1835150" y="3870325"/>
            <a:ext cx="309562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rot="9000000" flipV="1">
            <a:off x="4500563" y="3870325"/>
            <a:ext cx="309562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V="1">
            <a:off x="7380288" y="3095625"/>
            <a:ext cx="0" cy="131445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V="1">
            <a:off x="2016125" y="3081338"/>
            <a:ext cx="14288" cy="130333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rot="9000000">
            <a:off x="1817688" y="2320925"/>
            <a:ext cx="3098800" cy="158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rot="1800000" flipV="1">
            <a:off x="4483100" y="2325688"/>
            <a:ext cx="3111500" cy="158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rot="9000000">
            <a:off x="3035300" y="2633663"/>
            <a:ext cx="1800225" cy="1587"/>
          </a:xfrm>
          <a:prstGeom prst="line">
            <a:avLst/>
          </a:prstGeom>
          <a:noFill/>
          <a:ln w="31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rot="1800000" flipV="1">
            <a:off x="3028950" y="3535363"/>
            <a:ext cx="1800225" cy="0"/>
          </a:xfrm>
          <a:prstGeom prst="line">
            <a:avLst/>
          </a:prstGeom>
          <a:noFill/>
          <a:ln w="31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rot="9000000" flipV="1">
            <a:off x="4584700" y="3527425"/>
            <a:ext cx="1782763" cy="7938"/>
          </a:xfrm>
          <a:prstGeom prst="line">
            <a:avLst/>
          </a:prstGeom>
          <a:noFill/>
          <a:ln w="31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rot="1800000">
            <a:off x="4591050" y="2625725"/>
            <a:ext cx="1773238" cy="12700"/>
          </a:xfrm>
          <a:prstGeom prst="line">
            <a:avLst/>
          </a:prstGeom>
          <a:noFill/>
          <a:ln w="31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rot="1800000">
            <a:off x="3841750" y="3067050"/>
            <a:ext cx="1773238" cy="12700"/>
          </a:xfrm>
          <a:prstGeom prst="line">
            <a:avLst/>
          </a:prstGeom>
          <a:noFill/>
          <a:ln w="31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rot="9000000">
            <a:off x="3790950" y="3074988"/>
            <a:ext cx="1800225" cy="1587"/>
          </a:xfrm>
          <a:prstGeom prst="line">
            <a:avLst/>
          </a:prstGeom>
          <a:noFill/>
          <a:ln w="317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8802" name="Oval 18"/>
          <p:cNvSpPr>
            <a:spLocks noChangeArrowheads="1"/>
          </p:cNvSpPr>
          <p:nvPr/>
        </p:nvSpPr>
        <p:spPr bwMode="auto">
          <a:xfrm>
            <a:off x="4691063" y="3041650"/>
            <a:ext cx="42862" cy="428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8803" name="Arc 19"/>
          <p:cNvSpPr>
            <a:spLocks/>
          </p:cNvSpPr>
          <p:nvPr/>
        </p:nvSpPr>
        <p:spPr bwMode="auto">
          <a:xfrm>
            <a:off x="3968750" y="2460625"/>
            <a:ext cx="1477963" cy="1171575"/>
          </a:xfrm>
          <a:custGeom>
            <a:avLst/>
            <a:gdLst>
              <a:gd name="T0" fmla="*/ 0 w 22593"/>
              <a:gd name="T1" fmla="*/ 2147483647 h 21600"/>
              <a:gd name="T2" fmla="*/ 2147483647 w 22593"/>
              <a:gd name="T3" fmla="*/ 2147483647 h 21600"/>
              <a:gd name="T4" fmla="*/ 2147483647 w 22593"/>
              <a:gd name="T5" fmla="*/ 2147483647 h 21600"/>
              <a:gd name="T6" fmla="*/ 0 60000 65536"/>
              <a:gd name="T7" fmla="*/ 0 60000 65536"/>
              <a:gd name="T8" fmla="*/ 0 60000 65536"/>
              <a:gd name="T9" fmla="*/ 0 w 22593"/>
              <a:gd name="T10" fmla="*/ 0 h 21600"/>
              <a:gd name="T11" fmla="*/ 22593 w 225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3" h="21600" fill="none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</a:path>
              <a:path w="22593" h="21600" stroke="0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  <a:lnTo>
                  <a:pt x="11232" y="21600"/>
                </a:lnTo>
                <a:close/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8804" name="Arc 20"/>
          <p:cNvSpPr>
            <a:spLocks/>
          </p:cNvSpPr>
          <p:nvPr/>
        </p:nvSpPr>
        <p:spPr bwMode="auto">
          <a:xfrm rot="10800000">
            <a:off x="3933825" y="2463800"/>
            <a:ext cx="1547813" cy="1228725"/>
          </a:xfrm>
          <a:custGeom>
            <a:avLst/>
            <a:gdLst>
              <a:gd name="T0" fmla="*/ 0 w 22279"/>
              <a:gd name="T1" fmla="*/ 2147483647 h 21600"/>
              <a:gd name="T2" fmla="*/ 2147483647 w 22279"/>
              <a:gd name="T3" fmla="*/ 2147483647 h 21600"/>
              <a:gd name="T4" fmla="*/ 2147483647 w 22279"/>
              <a:gd name="T5" fmla="*/ 2147483647 h 21600"/>
              <a:gd name="T6" fmla="*/ 0 60000 65536"/>
              <a:gd name="T7" fmla="*/ 0 60000 65536"/>
              <a:gd name="T8" fmla="*/ 0 60000 65536"/>
              <a:gd name="T9" fmla="*/ 0 w 22279"/>
              <a:gd name="T10" fmla="*/ 0 h 21600"/>
              <a:gd name="T11" fmla="*/ 22279 w 222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9" h="21600" fill="none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</a:path>
              <a:path w="22279" h="21600" stroke="0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  <a:lnTo>
                  <a:pt x="11309" y="21600"/>
                </a:lnTo>
                <a:close/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8805" name="Arc 21"/>
          <p:cNvSpPr>
            <a:spLocks/>
          </p:cNvSpPr>
          <p:nvPr/>
        </p:nvSpPr>
        <p:spPr bwMode="auto">
          <a:xfrm>
            <a:off x="4678363" y="2633663"/>
            <a:ext cx="1095375" cy="881062"/>
          </a:xfrm>
          <a:custGeom>
            <a:avLst/>
            <a:gdLst>
              <a:gd name="T0" fmla="*/ 2147483647 w 21600"/>
              <a:gd name="T1" fmla="*/ 0 h 30271"/>
              <a:gd name="T2" fmla="*/ 2147483647 w 21600"/>
              <a:gd name="T3" fmla="*/ 2147483647 h 30271"/>
              <a:gd name="T4" fmla="*/ 0 w 21600"/>
              <a:gd name="T5" fmla="*/ 2147483647 h 30271"/>
              <a:gd name="T6" fmla="*/ 0 60000 65536"/>
              <a:gd name="T7" fmla="*/ 0 60000 65536"/>
              <a:gd name="T8" fmla="*/ 0 60000 65536"/>
              <a:gd name="T9" fmla="*/ 0 w 21600"/>
              <a:gd name="T10" fmla="*/ 0 h 30271"/>
              <a:gd name="T11" fmla="*/ 21600 w 21600"/>
              <a:gd name="T12" fmla="*/ 30271 h 30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271" fill="none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</a:path>
              <a:path w="21600" h="30271" stroke="0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  <a:lnTo>
                  <a:pt x="0" y="15479"/>
                </a:lnTo>
                <a:close/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8806" name="Arc 22"/>
          <p:cNvSpPr>
            <a:spLocks/>
          </p:cNvSpPr>
          <p:nvPr/>
        </p:nvSpPr>
        <p:spPr bwMode="auto">
          <a:xfrm rot="10800000">
            <a:off x="3629025" y="2628900"/>
            <a:ext cx="1085850" cy="898525"/>
          </a:xfrm>
          <a:custGeom>
            <a:avLst/>
            <a:gdLst>
              <a:gd name="T0" fmla="*/ 2147483647 w 21600"/>
              <a:gd name="T1" fmla="*/ 0 h 30878"/>
              <a:gd name="T2" fmla="*/ 2147483647 w 21600"/>
              <a:gd name="T3" fmla="*/ 2147483647 h 30878"/>
              <a:gd name="T4" fmla="*/ 0 w 21600"/>
              <a:gd name="T5" fmla="*/ 2147483647 h 30878"/>
              <a:gd name="T6" fmla="*/ 0 60000 65536"/>
              <a:gd name="T7" fmla="*/ 0 60000 65536"/>
              <a:gd name="T8" fmla="*/ 0 60000 65536"/>
              <a:gd name="T9" fmla="*/ 0 w 21600"/>
              <a:gd name="T10" fmla="*/ 0 h 30878"/>
              <a:gd name="T11" fmla="*/ 21600 w 21600"/>
              <a:gd name="T12" fmla="*/ 30878 h 308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878" fill="none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</a:path>
              <a:path w="21600" h="30878" stroke="0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  <a:lnTo>
                  <a:pt x="0" y="15129"/>
                </a:lnTo>
                <a:close/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650875" y="579438"/>
            <a:ext cx="698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การวาดรูปวงรี </a:t>
            </a:r>
            <a:r>
              <a:rPr lang="en-US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(Isometric Ellipses) </a:t>
            </a:r>
            <a:endParaRPr lang="th-TH" sz="45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 animBg="1"/>
      <p:bldP spid="118796" grpId="1" animBg="1"/>
      <p:bldP spid="118797" grpId="0" animBg="1"/>
      <p:bldP spid="118797" grpId="1" animBg="1"/>
      <p:bldP spid="118798" grpId="0" animBg="1"/>
      <p:bldP spid="118798" grpId="1" animBg="1"/>
      <p:bldP spid="118799" grpId="0" animBg="1"/>
      <p:bldP spid="118799" grpId="1" animBg="1"/>
      <p:bldP spid="118800" grpId="0" animBg="1"/>
      <p:bldP spid="118800" grpId="1" animBg="1"/>
      <p:bldP spid="118801" grpId="0" animBg="1"/>
      <p:bldP spid="118801" grpId="1" animBg="1"/>
      <p:bldP spid="118802" grpId="0" animBg="1"/>
      <p:bldP spid="118802" grpId="1" animBg="1"/>
      <p:bldP spid="118803" grpId="0" animBg="1"/>
      <p:bldP spid="118804" grpId="0" animBg="1"/>
      <p:bldP spid="118805" grpId="0" animBg="1"/>
      <p:bldP spid="1188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69913" y="598488"/>
            <a:ext cx="8093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Three-Dimensional Pictorials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23900" y="2003425"/>
            <a:ext cx="77295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en-US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เป็นการเขียนภาพในลักษณะ 3 มิติ เพื่อให้ง่ายต่อการมองภาพรวมของชิ้นงาน สามารถเข้าใจองค์ประกอบและรายละเอียดต่างๆ ได้ชัดเจน เนื่องจากรวบรวมการแสดงภาพด้านต่างๆ ไว้ในภาพเดียวกัน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 rot="1800000" flipV="1">
            <a:off x="1801813" y="5146675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rot="9000000" flipV="1">
            <a:off x="4500563" y="5156200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4716463" y="461645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rot="1800000" flipV="1">
            <a:off x="1835150" y="38592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rot="9000000" flipV="1">
            <a:off x="4500563" y="38592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7380288" y="3084513"/>
            <a:ext cx="0" cy="1314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2016125" y="3070225"/>
            <a:ext cx="14288" cy="1303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rot="9000000">
            <a:off x="1817688" y="2309813"/>
            <a:ext cx="309880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rot="1800000" flipV="1">
            <a:off x="4483100" y="2314575"/>
            <a:ext cx="31115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7" name="Oval 12"/>
          <p:cNvSpPr>
            <a:spLocks noChangeArrowheads="1"/>
          </p:cNvSpPr>
          <p:nvPr/>
        </p:nvSpPr>
        <p:spPr bwMode="auto">
          <a:xfrm>
            <a:off x="4691063" y="3030538"/>
            <a:ext cx="42862" cy="428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228" name="Arc 13"/>
          <p:cNvSpPr>
            <a:spLocks/>
          </p:cNvSpPr>
          <p:nvPr/>
        </p:nvSpPr>
        <p:spPr bwMode="auto">
          <a:xfrm>
            <a:off x="3968750" y="2449513"/>
            <a:ext cx="1477963" cy="1171575"/>
          </a:xfrm>
          <a:custGeom>
            <a:avLst/>
            <a:gdLst>
              <a:gd name="T0" fmla="*/ 0 w 22593"/>
              <a:gd name="T1" fmla="*/ 2147483647 h 21600"/>
              <a:gd name="T2" fmla="*/ 2147483647 w 22593"/>
              <a:gd name="T3" fmla="*/ 2147483647 h 21600"/>
              <a:gd name="T4" fmla="*/ 2147483647 w 22593"/>
              <a:gd name="T5" fmla="*/ 2147483647 h 21600"/>
              <a:gd name="T6" fmla="*/ 0 60000 65536"/>
              <a:gd name="T7" fmla="*/ 0 60000 65536"/>
              <a:gd name="T8" fmla="*/ 0 60000 65536"/>
              <a:gd name="T9" fmla="*/ 0 w 22593"/>
              <a:gd name="T10" fmla="*/ 0 h 21600"/>
              <a:gd name="T11" fmla="*/ 22593 w 225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3" h="21600" fill="none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</a:path>
              <a:path w="22593" h="21600" stroke="0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  <a:lnTo>
                  <a:pt x="11232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9" name="Arc 14"/>
          <p:cNvSpPr>
            <a:spLocks/>
          </p:cNvSpPr>
          <p:nvPr/>
        </p:nvSpPr>
        <p:spPr bwMode="auto">
          <a:xfrm rot="10800000">
            <a:off x="3933825" y="2452688"/>
            <a:ext cx="1547813" cy="1228725"/>
          </a:xfrm>
          <a:custGeom>
            <a:avLst/>
            <a:gdLst>
              <a:gd name="T0" fmla="*/ 0 w 22279"/>
              <a:gd name="T1" fmla="*/ 2147483647 h 21600"/>
              <a:gd name="T2" fmla="*/ 2147483647 w 22279"/>
              <a:gd name="T3" fmla="*/ 2147483647 h 21600"/>
              <a:gd name="T4" fmla="*/ 2147483647 w 22279"/>
              <a:gd name="T5" fmla="*/ 2147483647 h 21600"/>
              <a:gd name="T6" fmla="*/ 0 60000 65536"/>
              <a:gd name="T7" fmla="*/ 0 60000 65536"/>
              <a:gd name="T8" fmla="*/ 0 60000 65536"/>
              <a:gd name="T9" fmla="*/ 0 w 22279"/>
              <a:gd name="T10" fmla="*/ 0 h 21600"/>
              <a:gd name="T11" fmla="*/ 22279 w 222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9" h="21600" fill="none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</a:path>
              <a:path w="22279" h="21600" stroke="0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  <a:lnTo>
                  <a:pt x="11309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0" name="Arc 15"/>
          <p:cNvSpPr>
            <a:spLocks/>
          </p:cNvSpPr>
          <p:nvPr/>
        </p:nvSpPr>
        <p:spPr bwMode="auto">
          <a:xfrm>
            <a:off x="4678363" y="2622550"/>
            <a:ext cx="1095375" cy="881063"/>
          </a:xfrm>
          <a:custGeom>
            <a:avLst/>
            <a:gdLst>
              <a:gd name="T0" fmla="*/ 2147483647 w 21600"/>
              <a:gd name="T1" fmla="*/ 0 h 30271"/>
              <a:gd name="T2" fmla="*/ 2147483647 w 21600"/>
              <a:gd name="T3" fmla="*/ 2147483647 h 30271"/>
              <a:gd name="T4" fmla="*/ 0 w 21600"/>
              <a:gd name="T5" fmla="*/ 2147483647 h 30271"/>
              <a:gd name="T6" fmla="*/ 0 60000 65536"/>
              <a:gd name="T7" fmla="*/ 0 60000 65536"/>
              <a:gd name="T8" fmla="*/ 0 60000 65536"/>
              <a:gd name="T9" fmla="*/ 0 w 21600"/>
              <a:gd name="T10" fmla="*/ 0 h 30271"/>
              <a:gd name="T11" fmla="*/ 21600 w 21600"/>
              <a:gd name="T12" fmla="*/ 30271 h 30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271" fill="none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</a:path>
              <a:path w="21600" h="30271" stroke="0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  <a:lnTo>
                  <a:pt x="0" y="15479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1" name="Arc 16"/>
          <p:cNvSpPr>
            <a:spLocks/>
          </p:cNvSpPr>
          <p:nvPr/>
        </p:nvSpPr>
        <p:spPr bwMode="auto">
          <a:xfrm rot="10800000">
            <a:off x="3629025" y="2617788"/>
            <a:ext cx="1085850" cy="898525"/>
          </a:xfrm>
          <a:custGeom>
            <a:avLst/>
            <a:gdLst>
              <a:gd name="T0" fmla="*/ 2147483647 w 21600"/>
              <a:gd name="T1" fmla="*/ 0 h 30878"/>
              <a:gd name="T2" fmla="*/ 2147483647 w 21600"/>
              <a:gd name="T3" fmla="*/ 2147483647 h 30878"/>
              <a:gd name="T4" fmla="*/ 0 w 21600"/>
              <a:gd name="T5" fmla="*/ 2147483647 h 30878"/>
              <a:gd name="T6" fmla="*/ 0 60000 65536"/>
              <a:gd name="T7" fmla="*/ 0 60000 65536"/>
              <a:gd name="T8" fmla="*/ 0 60000 65536"/>
              <a:gd name="T9" fmla="*/ 0 w 21600"/>
              <a:gd name="T10" fmla="*/ 0 h 30878"/>
              <a:gd name="T11" fmla="*/ 21600 w 21600"/>
              <a:gd name="T12" fmla="*/ 30878 h 308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878" fill="none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</a:path>
              <a:path w="21600" h="30878" stroke="0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  <a:lnTo>
                  <a:pt x="0" y="15129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flipV="1">
            <a:off x="4711700" y="3025775"/>
            <a:ext cx="0" cy="9525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 rot="9000000">
            <a:off x="3033713" y="3563938"/>
            <a:ext cx="1800225" cy="158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rot="1800000" flipV="1">
            <a:off x="3027363" y="4465638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 rot="9000000" flipV="1">
            <a:off x="4583113" y="4457700"/>
            <a:ext cx="1782762" cy="793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 rot="1800000">
            <a:off x="4589463" y="3556000"/>
            <a:ext cx="1773237" cy="127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 rot="1800000">
            <a:off x="3840163" y="3997325"/>
            <a:ext cx="1773237" cy="127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 rot="9000000">
            <a:off x="3789363" y="4005263"/>
            <a:ext cx="1800225" cy="158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4689475" y="3971925"/>
            <a:ext cx="42863" cy="428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9833" name="Arc 25"/>
          <p:cNvSpPr>
            <a:spLocks/>
          </p:cNvSpPr>
          <p:nvPr/>
        </p:nvSpPr>
        <p:spPr bwMode="auto">
          <a:xfrm>
            <a:off x="3967163" y="3390900"/>
            <a:ext cx="1477962" cy="1171575"/>
          </a:xfrm>
          <a:custGeom>
            <a:avLst/>
            <a:gdLst>
              <a:gd name="T0" fmla="*/ 0 w 22593"/>
              <a:gd name="T1" fmla="*/ 2147483647 h 21600"/>
              <a:gd name="T2" fmla="*/ 2147483647 w 22593"/>
              <a:gd name="T3" fmla="*/ 2147483647 h 21600"/>
              <a:gd name="T4" fmla="*/ 2147483647 w 22593"/>
              <a:gd name="T5" fmla="*/ 2147483647 h 21600"/>
              <a:gd name="T6" fmla="*/ 0 60000 65536"/>
              <a:gd name="T7" fmla="*/ 0 60000 65536"/>
              <a:gd name="T8" fmla="*/ 0 60000 65536"/>
              <a:gd name="T9" fmla="*/ 0 w 22593"/>
              <a:gd name="T10" fmla="*/ 0 h 21600"/>
              <a:gd name="T11" fmla="*/ 22593 w 225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3" h="21600" fill="none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</a:path>
              <a:path w="22593" h="21600" stroke="0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  <a:lnTo>
                  <a:pt x="11232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9834" name="Arc 26"/>
          <p:cNvSpPr>
            <a:spLocks/>
          </p:cNvSpPr>
          <p:nvPr/>
        </p:nvSpPr>
        <p:spPr bwMode="auto">
          <a:xfrm rot="10800000">
            <a:off x="3932238" y="3394075"/>
            <a:ext cx="1547812" cy="1228725"/>
          </a:xfrm>
          <a:custGeom>
            <a:avLst/>
            <a:gdLst>
              <a:gd name="T0" fmla="*/ 0 w 22279"/>
              <a:gd name="T1" fmla="*/ 2147483647 h 21600"/>
              <a:gd name="T2" fmla="*/ 2147483647 w 22279"/>
              <a:gd name="T3" fmla="*/ 2147483647 h 21600"/>
              <a:gd name="T4" fmla="*/ 2147483647 w 22279"/>
              <a:gd name="T5" fmla="*/ 2147483647 h 21600"/>
              <a:gd name="T6" fmla="*/ 0 60000 65536"/>
              <a:gd name="T7" fmla="*/ 0 60000 65536"/>
              <a:gd name="T8" fmla="*/ 0 60000 65536"/>
              <a:gd name="T9" fmla="*/ 0 w 22279"/>
              <a:gd name="T10" fmla="*/ 0 h 21600"/>
              <a:gd name="T11" fmla="*/ 22279 w 222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9" h="21600" fill="none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</a:path>
              <a:path w="22279" h="21600" stroke="0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  <a:lnTo>
                  <a:pt x="11309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9835" name="Arc 27"/>
          <p:cNvSpPr>
            <a:spLocks/>
          </p:cNvSpPr>
          <p:nvPr/>
        </p:nvSpPr>
        <p:spPr bwMode="auto">
          <a:xfrm>
            <a:off x="4676775" y="3563938"/>
            <a:ext cx="1095375" cy="881062"/>
          </a:xfrm>
          <a:custGeom>
            <a:avLst/>
            <a:gdLst>
              <a:gd name="T0" fmla="*/ 2147483647 w 21600"/>
              <a:gd name="T1" fmla="*/ 0 h 30271"/>
              <a:gd name="T2" fmla="*/ 2147483647 w 21600"/>
              <a:gd name="T3" fmla="*/ 2147483647 h 30271"/>
              <a:gd name="T4" fmla="*/ 0 w 21600"/>
              <a:gd name="T5" fmla="*/ 2147483647 h 30271"/>
              <a:gd name="T6" fmla="*/ 0 60000 65536"/>
              <a:gd name="T7" fmla="*/ 0 60000 65536"/>
              <a:gd name="T8" fmla="*/ 0 60000 65536"/>
              <a:gd name="T9" fmla="*/ 0 w 21600"/>
              <a:gd name="T10" fmla="*/ 0 h 30271"/>
              <a:gd name="T11" fmla="*/ 21600 w 21600"/>
              <a:gd name="T12" fmla="*/ 30271 h 30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271" fill="none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</a:path>
              <a:path w="21600" h="30271" stroke="0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  <a:lnTo>
                  <a:pt x="0" y="15479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9836" name="Arc 28"/>
          <p:cNvSpPr>
            <a:spLocks/>
          </p:cNvSpPr>
          <p:nvPr/>
        </p:nvSpPr>
        <p:spPr bwMode="auto">
          <a:xfrm rot="10800000">
            <a:off x="3627438" y="3559175"/>
            <a:ext cx="1085850" cy="898525"/>
          </a:xfrm>
          <a:custGeom>
            <a:avLst/>
            <a:gdLst>
              <a:gd name="T0" fmla="*/ 2147483647 w 21600"/>
              <a:gd name="T1" fmla="*/ 0 h 30878"/>
              <a:gd name="T2" fmla="*/ 2147483647 w 21600"/>
              <a:gd name="T3" fmla="*/ 2147483647 h 30878"/>
              <a:gd name="T4" fmla="*/ 0 w 21600"/>
              <a:gd name="T5" fmla="*/ 2147483647 h 30878"/>
              <a:gd name="T6" fmla="*/ 0 60000 65536"/>
              <a:gd name="T7" fmla="*/ 0 60000 65536"/>
              <a:gd name="T8" fmla="*/ 0 60000 65536"/>
              <a:gd name="T9" fmla="*/ 0 w 21600"/>
              <a:gd name="T10" fmla="*/ 0 h 30878"/>
              <a:gd name="T11" fmla="*/ 21600 w 21600"/>
              <a:gd name="T12" fmla="*/ 30878 h 308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878" fill="none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</a:path>
              <a:path w="21600" h="30878" stroke="0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  <a:lnTo>
                  <a:pt x="0" y="15129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16463" y="3208338"/>
            <a:ext cx="2686050" cy="466725"/>
            <a:chOff x="2971" y="2203"/>
            <a:chExt cx="1692" cy="294"/>
          </a:xfrm>
        </p:grpSpPr>
        <p:sp>
          <p:nvSpPr>
            <p:cNvPr id="9246" name="Freeform 30"/>
            <p:cNvSpPr>
              <a:spLocks/>
            </p:cNvSpPr>
            <p:nvPr/>
          </p:nvSpPr>
          <p:spPr bwMode="auto">
            <a:xfrm rot="287408">
              <a:off x="2971" y="2203"/>
              <a:ext cx="914" cy="155"/>
            </a:xfrm>
            <a:custGeom>
              <a:avLst/>
              <a:gdLst>
                <a:gd name="T0" fmla="*/ 0 w 906"/>
                <a:gd name="T1" fmla="*/ 177 h 135"/>
                <a:gd name="T2" fmla="*/ 498 w 906"/>
                <a:gd name="T3" fmla="*/ 3 h 135"/>
                <a:gd name="T4" fmla="*/ 930 w 906"/>
                <a:gd name="T5" fmla="*/ 204 h 135"/>
                <a:gd name="T6" fmla="*/ 0 60000 65536"/>
                <a:gd name="T7" fmla="*/ 0 60000 65536"/>
                <a:gd name="T8" fmla="*/ 0 60000 65536"/>
                <a:gd name="T9" fmla="*/ 0 w 906"/>
                <a:gd name="T10" fmla="*/ 0 h 135"/>
                <a:gd name="T11" fmla="*/ 906 w 906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6" h="135">
                  <a:moveTo>
                    <a:pt x="0" y="117"/>
                  </a:moveTo>
                  <a:cubicBezTo>
                    <a:pt x="167" y="58"/>
                    <a:pt x="335" y="0"/>
                    <a:pt x="486" y="3"/>
                  </a:cubicBezTo>
                  <a:cubicBezTo>
                    <a:pt x="637" y="6"/>
                    <a:pt x="836" y="112"/>
                    <a:pt x="906" y="135"/>
                  </a:cubicBezTo>
                </a:path>
              </a:pathLst>
            </a:custGeom>
            <a:noFill/>
            <a:ln w="0" cap="flat" cmpd="sng">
              <a:solidFill>
                <a:srgbClr val="C0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3877" y="2264"/>
              <a:ext cx="179" cy="2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3399"/>
                  </a:solidFill>
                  <a:latin typeface="Cordia New" pitchFamily="34" charset="-34"/>
                  <a:cs typeface="Cordia New" pitchFamily="34" charset="-34"/>
                </a:rPr>
                <a:t>=</a:t>
              </a:r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 rot="946845" flipH="1">
              <a:off x="4063" y="2385"/>
              <a:ext cx="600" cy="107"/>
            </a:xfrm>
            <a:custGeom>
              <a:avLst/>
              <a:gdLst>
                <a:gd name="T0" fmla="*/ 0 w 906"/>
                <a:gd name="T1" fmla="*/ 59 h 135"/>
                <a:gd name="T2" fmla="*/ 141 w 906"/>
                <a:gd name="T3" fmla="*/ 2 h 135"/>
                <a:gd name="T4" fmla="*/ 263 w 906"/>
                <a:gd name="T5" fmla="*/ 67 h 135"/>
                <a:gd name="T6" fmla="*/ 0 60000 65536"/>
                <a:gd name="T7" fmla="*/ 0 60000 65536"/>
                <a:gd name="T8" fmla="*/ 0 60000 65536"/>
                <a:gd name="T9" fmla="*/ 0 w 906"/>
                <a:gd name="T10" fmla="*/ 0 h 135"/>
                <a:gd name="T11" fmla="*/ 906 w 906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6" h="135">
                  <a:moveTo>
                    <a:pt x="0" y="117"/>
                  </a:moveTo>
                  <a:cubicBezTo>
                    <a:pt x="167" y="58"/>
                    <a:pt x="335" y="0"/>
                    <a:pt x="486" y="3"/>
                  </a:cubicBezTo>
                  <a:cubicBezTo>
                    <a:pt x="637" y="6"/>
                    <a:pt x="836" y="112"/>
                    <a:pt x="906" y="135"/>
                  </a:cubicBezTo>
                </a:path>
              </a:pathLst>
            </a:custGeom>
            <a:noFill/>
            <a:ln w="0" cap="flat" cmpd="sng">
              <a:solidFill>
                <a:srgbClr val="C0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9182" name="Rectangle 33"/>
          <p:cNvSpPr>
            <a:spLocks noChangeArrowheads="1"/>
          </p:cNvSpPr>
          <p:nvPr/>
        </p:nvSpPr>
        <p:spPr bwMode="auto">
          <a:xfrm>
            <a:off x="663575" y="554038"/>
            <a:ext cx="698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การวาดรูปวงรี </a:t>
            </a:r>
            <a:r>
              <a:rPr lang="en-US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(Isometric Ellipses) </a:t>
            </a:r>
            <a:endParaRPr lang="th-TH" sz="45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5" grpId="0" animBg="1"/>
      <p:bldP spid="119826" grpId="0" animBg="1"/>
      <p:bldP spid="119827" grpId="0" animBg="1"/>
      <p:bldP spid="119828" grpId="0" animBg="1"/>
      <p:bldP spid="119829" grpId="0" animBg="1"/>
      <p:bldP spid="119830" grpId="0" animBg="1"/>
      <p:bldP spid="119831" grpId="0" animBg="1"/>
      <p:bldP spid="119832" grpId="0" animBg="1"/>
      <p:bldP spid="119833" grpId="0" animBg="1"/>
      <p:bldP spid="119834" grpId="0" animBg="1"/>
      <p:bldP spid="119835" grpId="0" animBg="1"/>
      <p:bldP spid="1198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 rot="1800000" flipV="1">
            <a:off x="1801813" y="5157788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rot="9000000" flipV="1">
            <a:off x="4500563" y="51673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4716463" y="4627563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rot="1800000" flipV="1">
            <a:off x="1835150" y="38703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rot="9000000" flipV="1">
            <a:off x="4500563" y="38703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V="1">
            <a:off x="7380288" y="3095625"/>
            <a:ext cx="0" cy="1314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V="1">
            <a:off x="2016125" y="3081338"/>
            <a:ext cx="14288" cy="1303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rot="9000000">
            <a:off x="1817688" y="2320925"/>
            <a:ext cx="30988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rot="1800000" flipV="1">
            <a:off x="4483100" y="2325688"/>
            <a:ext cx="311150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251" name="Arc 12"/>
          <p:cNvSpPr>
            <a:spLocks/>
          </p:cNvSpPr>
          <p:nvPr/>
        </p:nvSpPr>
        <p:spPr bwMode="auto">
          <a:xfrm>
            <a:off x="3968750" y="2460625"/>
            <a:ext cx="1477963" cy="1171575"/>
          </a:xfrm>
          <a:custGeom>
            <a:avLst/>
            <a:gdLst>
              <a:gd name="T0" fmla="*/ 0 w 22593"/>
              <a:gd name="T1" fmla="*/ 2147483647 h 21600"/>
              <a:gd name="T2" fmla="*/ 2147483647 w 22593"/>
              <a:gd name="T3" fmla="*/ 2147483647 h 21600"/>
              <a:gd name="T4" fmla="*/ 2147483647 w 22593"/>
              <a:gd name="T5" fmla="*/ 2147483647 h 21600"/>
              <a:gd name="T6" fmla="*/ 0 60000 65536"/>
              <a:gd name="T7" fmla="*/ 0 60000 65536"/>
              <a:gd name="T8" fmla="*/ 0 60000 65536"/>
              <a:gd name="T9" fmla="*/ 0 w 22593"/>
              <a:gd name="T10" fmla="*/ 0 h 21600"/>
              <a:gd name="T11" fmla="*/ 22593 w 225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3" h="21600" fill="none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</a:path>
              <a:path w="22593" h="21600" stroke="0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5245" y="0"/>
                  <a:pt x="19179" y="1118"/>
                  <a:pt x="22592" y="3229"/>
                </a:cubicBezTo>
                <a:lnTo>
                  <a:pt x="11232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2" name="Arc 13"/>
          <p:cNvSpPr>
            <a:spLocks/>
          </p:cNvSpPr>
          <p:nvPr/>
        </p:nvSpPr>
        <p:spPr bwMode="auto">
          <a:xfrm rot="10800000">
            <a:off x="3933825" y="2463800"/>
            <a:ext cx="1547813" cy="1228725"/>
          </a:xfrm>
          <a:custGeom>
            <a:avLst/>
            <a:gdLst>
              <a:gd name="T0" fmla="*/ 0 w 22279"/>
              <a:gd name="T1" fmla="*/ 2147483647 h 21600"/>
              <a:gd name="T2" fmla="*/ 2147483647 w 22279"/>
              <a:gd name="T3" fmla="*/ 2147483647 h 21600"/>
              <a:gd name="T4" fmla="*/ 2147483647 w 22279"/>
              <a:gd name="T5" fmla="*/ 2147483647 h 21600"/>
              <a:gd name="T6" fmla="*/ 0 60000 65536"/>
              <a:gd name="T7" fmla="*/ 0 60000 65536"/>
              <a:gd name="T8" fmla="*/ 0 60000 65536"/>
              <a:gd name="T9" fmla="*/ 0 w 22279"/>
              <a:gd name="T10" fmla="*/ 0 h 21600"/>
              <a:gd name="T11" fmla="*/ 22279 w 222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9" h="21600" fill="none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</a:path>
              <a:path w="22279" h="21600" stroke="0" extrusionOk="0">
                <a:moveTo>
                  <a:pt x="0" y="3197"/>
                </a:moveTo>
                <a:cubicBezTo>
                  <a:pt x="3401" y="1106"/>
                  <a:pt x="7316" y="-1"/>
                  <a:pt x="11309" y="0"/>
                </a:cubicBezTo>
                <a:cubicBezTo>
                  <a:pt x="15167" y="0"/>
                  <a:pt x="18955" y="1033"/>
                  <a:pt x="22278" y="2993"/>
                </a:cubicBezTo>
                <a:lnTo>
                  <a:pt x="11309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3" name="Arc 14"/>
          <p:cNvSpPr>
            <a:spLocks/>
          </p:cNvSpPr>
          <p:nvPr/>
        </p:nvSpPr>
        <p:spPr bwMode="auto">
          <a:xfrm>
            <a:off x="4678363" y="2633663"/>
            <a:ext cx="1095375" cy="881062"/>
          </a:xfrm>
          <a:custGeom>
            <a:avLst/>
            <a:gdLst>
              <a:gd name="T0" fmla="*/ 2147483647 w 21600"/>
              <a:gd name="T1" fmla="*/ 0 h 30271"/>
              <a:gd name="T2" fmla="*/ 2147483647 w 21600"/>
              <a:gd name="T3" fmla="*/ 2147483647 h 30271"/>
              <a:gd name="T4" fmla="*/ 0 w 21600"/>
              <a:gd name="T5" fmla="*/ 2147483647 h 30271"/>
              <a:gd name="T6" fmla="*/ 0 60000 65536"/>
              <a:gd name="T7" fmla="*/ 0 60000 65536"/>
              <a:gd name="T8" fmla="*/ 0 60000 65536"/>
              <a:gd name="T9" fmla="*/ 0 w 21600"/>
              <a:gd name="T10" fmla="*/ 0 h 30271"/>
              <a:gd name="T11" fmla="*/ 21600 w 21600"/>
              <a:gd name="T12" fmla="*/ 30271 h 30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271" fill="none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</a:path>
              <a:path w="21600" h="30271" stroke="0" extrusionOk="0">
                <a:moveTo>
                  <a:pt x="15065" y="-1"/>
                </a:moveTo>
                <a:cubicBezTo>
                  <a:pt x="19243" y="4066"/>
                  <a:pt x="21600" y="9648"/>
                  <a:pt x="21600" y="15479"/>
                </a:cubicBezTo>
                <a:cubicBezTo>
                  <a:pt x="21600" y="20975"/>
                  <a:pt x="19504" y="26265"/>
                  <a:pt x="15740" y="30271"/>
                </a:cubicBezTo>
                <a:lnTo>
                  <a:pt x="0" y="15479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4" name="Arc 15"/>
          <p:cNvSpPr>
            <a:spLocks/>
          </p:cNvSpPr>
          <p:nvPr/>
        </p:nvSpPr>
        <p:spPr bwMode="auto">
          <a:xfrm rot="10800000">
            <a:off x="3629025" y="2628900"/>
            <a:ext cx="1085850" cy="898525"/>
          </a:xfrm>
          <a:custGeom>
            <a:avLst/>
            <a:gdLst>
              <a:gd name="T0" fmla="*/ 2147483647 w 21600"/>
              <a:gd name="T1" fmla="*/ 0 h 30878"/>
              <a:gd name="T2" fmla="*/ 2147483647 w 21600"/>
              <a:gd name="T3" fmla="*/ 2147483647 h 30878"/>
              <a:gd name="T4" fmla="*/ 0 w 21600"/>
              <a:gd name="T5" fmla="*/ 2147483647 h 30878"/>
              <a:gd name="T6" fmla="*/ 0 60000 65536"/>
              <a:gd name="T7" fmla="*/ 0 60000 65536"/>
              <a:gd name="T8" fmla="*/ 0 60000 65536"/>
              <a:gd name="T9" fmla="*/ 0 w 21600"/>
              <a:gd name="T10" fmla="*/ 0 h 30878"/>
              <a:gd name="T11" fmla="*/ 21600 w 21600"/>
              <a:gd name="T12" fmla="*/ 30878 h 308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878" fill="none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</a:path>
              <a:path w="21600" h="30878" stroke="0" extrusionOk="0">
                <a:moveTo>
                  <a:pt x="15416" y="0"/>
                </a:moveTo>
                <a:cubicBezTo>
                  <a:pt x="19379" y="4038"/>
                  <a:pt x="21600" y="9470"/>
                  <a:pt x="21600" y="15129"/>
                </a:cubicBezTo>
                <a:cubicBezTo>
                  <a:pt x="21600" y="21094"/>
                  <a:pt x="19132" y="26794"/>
                  <a:pt x="14782" y="30877"/>
                </a:cubicBezTo>
                <a:lnTo>
                  <a:pt x="0" y="15129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5" name="Arc 16"/>
          <p:cNvSpPr>
            <a:spLocks/>
          </p:cNvSpPr>
          <p:nvPr/>
        </p:nvSpPr>
        <p:spPr bwMode="auto">
          <a:xfrm rot="198657">
            <a:off x="3963988" y="3400425"/>
            <a:ext cx="1392237" cy="1150938"/>
          </a:xfrm>
          <a:custGeom>
            <a:avLst/>
            <a:gdLst>
              <a:gd name="T0" fmla="*/ 0 w 20940"/>
              <a:gd name="T1" fmla="*/ 2147483647 h 21600"/>
              <a:gd name="T2" fmla="*/ 2147483647 w 20940"/>
              <a:gd name="T3" fmla="*/ 2147483647 h 21600"/>
              <a:gd name="T4" fmla="*/ 2147483647 w 20940"/>
              <a:gd name="T5" fmla="*/ 2147483647 h 21600"/>
              <a:gd name="T6" fmla="*/ 0 60000 65536"/>
              <a:gd name="T7" fmla="*/ 0 60000 65536"/>
              <a:gd name="T8" fmla="*/ 0 60000 65536"/>
              <a:gd name="T9" fmla="*/ 0 w 20940"/>
              <a:gd name="T10" fmla="*/ 0 h 21600"/>
              <a:gd name="T11" fmla="*/ 20940 w 2094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40" h="21600" fill="none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4603" y="0"/>
                  <a:pt x="17928" y="789"/>
                  <a:pt x="20939" y="2304"/>
                </a:cubicBezTo>
              </a:path>
              <a:path w="20940" h="21600" stroke="0" extrusionOk="0">
                <a:moveTo>
                  <a:pt x="0" y="3150"/>
                </a:moveTo>
                <a:cubicBezTo>
                  <a:pt x="3384" y="1089"/>
                  <a:pt x="7269" y="-1"/>
                  <a:pt x="11232" y="0"/>
                </a:cubicBezTo>
                <a:cubicBezTo>
                  <a:pt x="14603" y="0"/>
                  <a:pt x="17928" y="789"/>
                  <a:pt x="20939" y="2304"/>
                </a:cubicBezTo>
                <a:lnTo>
                  <a:pt x="11232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688975" y="522288"/>
            <a:ext cx="698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การวาดรูปวงรี </a:t>
            </a:r>
            <a:r>
              <a:rPr lang="en-US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(Isometric Ellipses) </a:t>
            </a:r>
            <a:endParaRPr lang="th-TH" sz="45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35113" y="974725"/>
            <a:ext cx="6418262" cy="5745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rot="1800000" flipV="1">
            <a:off x="1770063" y="588010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rot="9000000" flipV="1">
            <a:off x="4468813" y="58896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684713" y="4117975"/>
            <a:ext cx="0" cy="2527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rot="1800000" flipV="1">
            <a:off x="1803400" y="33607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rot="9000000" flipV="1">
            <a:off x="4468813" y="33734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7348538" y="2586038"/>
            <a:ext cx="0" cy="254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1984375" y="2584450"/>
            <a:ext cx="26988" cy="2522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rot="9000000">
            <a:off x="1785938" y="1836738"/>
            <a:ext cx="309880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rot="1800000" flipV="1">
            <a:off x="4451350" y="1841500"/>
            <a:ext cx="31115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2659063" y="3538538"/>
            <a:ext cx="26987" cy="143986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V="1">
            <a:off x="3905250" y="4251325"/>
            <a:ext cx="26988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 rot="1800000" flipV="1">
            <a:off x="2563813" y="5341938"/>
            <a:ext cx="143986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rot="1800000" flipV="1">
            <a:off x="2587625" y="3887788"/>
            <a:ext cx="1439863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3289300" y="3902075"/>
            <a:ext cx="26988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rot="1800000" flipV="1">
            <a:off x="2571750" y="4600575"/>
            <a:ext cx="1439863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3282950" y="4584700"/>
            <a:ext cx="42863" cy="428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1875" name="Arc 19"/>
          <p:cNvSpPr>
            <a:spLocks/>
          </p:cNvSpPr>
          <p:nvPr/>
        </p:nvSpPr>
        <p:spPr bwMode="auto">
          <a:xfrm rot="9000000">
            <a:off x="3259138" y="3876675"/>
            <a:ext cx="515937" cy="1220788"/>
          </a:xfrm>
          <a:custGeom>
            <a:avLst/>
            <a:gdLst>
              <a:gd name="T0" fmla="*/ 2048788143 w 21600"/>
              <a:gd name="T1" fmla="*/ 2147483647 h 30629"/>
              <a:gd name="T2" fmla="*/ 2096963648 w 21600"/>
              <a:gd name="T3" fmla="*/ 0 h 30629"/>
              <a:gd name="T4" fmla="*/ 2147483647 w 21600"/>
              <a:gd name="T5" fmla="*/ 2147483647 h 30629"/>
              <a:gd name="T6" fmla="*/ 0 60000 65536"/>
              <a:gd name="T7" fmla="*/ 0 60000 65536"/>
              <a:gd name="T8" fmla="*/ 0 60000 65536"/>
              <a:gd name="T9" fmla="*/ 0 w 21600"/>
              <a:gd name="T10" fmla="*/ 0 h 30629"/>
              <a:gd name="T11" fmla="*/ 21600 w 21600"/>
              <a:gd name="T12" fmla="*/ 30629 h 30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29" fill="none" extrusionOk="0">
                <a:moveTo>
                  <a:pt x="6294" y="30628"/>
                </a:moveTo>
                <a:cubicBezTo>
                  <a:pt x="2263" y="26580"/>
                  <a:pt x="0" y="21100"/>
                  <a:pt x="0" y="15388"/>
                </a:cubicBezTo>
                <a:cubicBezTo>
                  <a:pt x="-1" y="9602"/>
                  <a:pt x="2320" y="4059"/>
                  <a:pt x="6441" y="-1"/>
                </a:cubicBezTo>
              </a:path>
              <a:path w="21600" h="30629" stroke="0" extrusionOk="0">
                <a:moveTo>
                  <a:pt x="6294" y="30628"/>
                </a:moveTo>
                <a:cubicBezTo>
                  <a:pt x="2263" y="26580"/>
                  <a:pt x="0" y="21100"/>
                  <a:pt x="0" y="15388"/>
                </a:cubicBezTo>
                <a:cubicBezTo>
                  <a:pt x="-1" y="9602"/>
                  <a:pt x="2320" y="4059"/>
                  <a:pt x="6441" y="-1"/>
                </a:cubicBezTo>
                <a:lnTo>
                  <a:pt x="21600" y="1538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1876" name="Arc 20"/>
          <p:cNvSpPr>
            <a:spLocks/>
          </p:cNvSpPr>
          <p:nvPr/>
        </p:nvSpPr>
        <p:spPr bwMode="auto">
          <a:xfrm rot="9000000">
            <a:off x="3144838" y="4556125"/>
            <a:ext cx="725487" cy="855663"/>
          </a:xfrm>
          <a:custGeom>
            <a:avLst/>
            <a:gdLst>
              <a:gd name="T0" fmla="*/ 0 w 30546"/>
              <a:gd name="T1" fmla="*/ 2147483647 h 21600"/>
              <a:gd name="T2" fmla="*/ 2147483647 w 30546"/>
              <a:gd name="T3" fmla="*/ 2147483647 h 21600"/>
              <a:gd name="T4" fmla="*/ 2147483647 w 30546"/>
              <a:gd name="T5" fmla="*/ 2147483647 h 21600"/>
              <a:gd name="T6" fmla="*/ 0 60000 65536"/>
              <a:gd name="T7" fmla="*/ 0 60000 65536"/>
              <a:gd name="T8" fmla="*/ 0 60000 65536"/>
              <a:gd name="T9" fmla="*/ 0 w 30546"/>
              <a:gd name="T10" fmla="*/ 0 h 21600"/>
              <a:gd name="T11" fmla="*/ 30546 w 30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46" h="21600" fill="none" extrusionOk="0">
                <a:moveTo>
                  <a:pt x="0" y="6295"/>
                </a:moveTo>
                <a:cubicBezTo>
                  <a:pt x="4048" y="2263"/>
                  <a:pt x="9528" y="-1"/>
                  <a:pt x="15242" y="0"/>
                </a:cubicBezTo>
                <a:cubicBezTo>
                  <a:pt x="20985" y="0"/>
                  <a:pt x="26492" y="2287"/>
                  <a:pt x="30545" y="6357"/>
                </a:cubicBezTo>
              </a:path>
              <a:path w="30546" h="21600" stroke="0" extrusionOk="0">
                <a:moveTo>
                  <a:pt x="0" y="6295"/>
                </a:moveTo>
                <a:cubicBezTo>
                  <a:pt x="4048" y="2263"/>
                  <a:pt x="9528" y="-1"/>
                  <a:pt x="15242" y="0"/>
                </a:cubicBezTo>
                <a:cubicBezTo>
                  <a:pt x="20985" y="0"/>
                  <a:pt x="26492" y="2287"/>
                  <a:pt x="30545" y="6357"/>
                </a:cubicBezTo>
                <a:lnTo>
                  <a:pt x="15242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1877" name="Arc 21"/>
          <p:cNvSpPr>
            <a:spLocks/>
          </p:cNvSpPr>
          <p:nvPr/>
        </p:nvSpPr>
        <p:spPr bwMode="auto">
          <a:xfrm rot="9000000">
            <a:off x="2813050" y="4116388"/>
            <a:ext cx="512763" cy="1235075"/>
          </a:xfrm>
          <a:custGeom>
            <a:avLst/>
            <a:gdLst>
              <a:gd name="T0" fmla="*/ 2147483647 w 21600"/>
              <a:gd name="T1" fmla="*/ 0 h 31194"/>
              <a:gd name="T2" fmla="*/ 2147483647 w 21600"/>
              <a:gd name="T3" fmla="*/ 2147483647 h 31194"/>
              <a:gd name="T4" fmla="*/ 0 w 21600"/>
              <a:gd name="T5" fmla="*/ 2147483647 h 31194"/>
              <a:gd name="T6" fmla="*/ 0 60000 65536"/>
              <a:gd name="T7" fmla="*/ 0 60000 65536"/>
              <a:gd name="T8" fmla="*/ 0 60000 65536"/>
              <a:gd name="T9" fmla="*/ 0 w 21600"/>
              <a:gd name="T10" fmla="*/ 0 h 31194"/>
              <a:gd name="T11" fmla="*/ 21600 w 21600"/>
              <a:gd name="T12" fmla="*/ 31194 h 31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194" fill="none" extrusionOk="0">
                <a:moveTo>
                  <a:pt x="15295" y="0"/>
                </a:moveTo>
                <a:cubicBezTo>
                  <a:pt x="19333" y="4048"/>
                  <a:pt x="21600" y="9533"/>
                  <a:pt x="21600" y="15251"/>
                </a:cubicBezTo>
                <a:cubicBezTo>
                  <a:pt x="21600" y="21316"/>
                  <a:pt x="19049" y="27102"/>
                  <a:pt x="14573" y="31194"/>
                </a:cubicBezTo>
              </a:path>
              <a:path w="21600" h="31194" stroke="0" extrusionOk="0">
                <a:moveTo>
                  <a:pt x="15295" y="0"/>
                </a:moveTo>
                <a:cubicBezTo>
                  <a:pt x="19333" y="4048"/>
                  <a:pt x="21600" y="9533"/>
                  <a:pt x="21600" y="15251"/>
                </a:cubicBezTo>
                <a:cubicBezTo>
                  <a:pt x="21600" y="21316"/>
                  <a:pt x="19049" y="27102"/>
                  <a:pt x="14573" y="31194"/>
                </a:cubicBezTo>
                <a:lnTo>
                  <a:pt x="0" y="152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1878" name="Arc 22"/>
          <p:cNvSpPr>
            <a:spLocks/>
          </p:cNvSpPr>
          <p:nvPr/>
        </p:nvSpPr>
        <p:spPr bwMode="auto">
          <a:xfrm rot="9000000">
            <a:off x="2735263" y="3813175"/>
            <a:ext cx="715962" cy="855663"/>
          </a:xfrm>
          <a:custGeom>
            <a:avLst/>
            <a:gdLst>
              <a:gd name="T0" fmla="*/ 2147483647 w 30090"/>
              <a:gd name="T1" fmla="*/ 2147483647 h 21600"/>
              <a:gd name="T2" fmla="*/ 0 w 30090"/>
              <a:gd name="T3" fmla="*/ 2147483647 h 21600"/>
              <a:gd name="T4" fmla="*/ 2147483647 w 30090"/>
              <a:gd name="T5" fmla="*/ 0 h 21600"/>
              <a:gd name="T6" fmla="*/ 0 60000 65536"/>
              <a:gd name="T7" fmla="*/ 0 60000 65536"/>
              <a:gd name="T8" fmla="*/ 0 60000 65536"/>
              <a:gd name="T9" fmla="*/ 0 w 30090"/>
              <a:gd name="T10" fmla="*/ 0 h 21600"/>
              <a:gd name="T11" fmla="*/ 30090 w 300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90" h="21600" fill="none" extrusionOk="0">
                <a:moveTo>
                  <a:pt x="30089" y="15917"/>
                </a:moveTo>
                <a:cubicBezTo>
                  <a:pt x="26105" y="19572"/>
                  <a:pt x="20895" y="21599"/>
                  <a:pt x="15489" y="21600"/>
                </a:cubicBezTo>
                <a:cubicBezTo>
                  <a:pt x="9653" y="21600"/>
                  <a:pt x="4067" y="19239"/>
                  <a:pt x="0" y="15054"/>
                </a:cubicBezTo>
              </a:path>
              <a:path w="30090" h="21600" stroke="0" extrusionOk="0">
                <a:moveTo>
                  <a:pt x="30089" y="15917"/>
                </a:moveTo>
                <a:cubicBezTo>
                  <a:pt x="26105" y="19572"/>
                  <a:pt x="20895" y="21599"/>
                  <a:pt x="15489" y="21600"/>
                </a:cubicBezTo>
                <a:cubicBezTo>
                  <a:pt x="9653" y="21600"/>
                  <a:pt x="4067" y="19239"/>
                  <a:pt x="0" y="15054"/>
                </a:cubicBezTo>
                <a:lnTo>
                  <a:pt x="15489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714375" y="366713"/>
            <a:ext cx="698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การวาดรูปวงรี </a:t>
            </a:r>
            <a:r>
              <a:rPr lang="en-US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(Isometric Ellipses) </a:t>
            </a:r>
            <a:endParaRPr lang="th-TH" sz="45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8" grpId="0" animBg="1"/>
      <p:bldP spid="121868" grpId="1" animBg="1"/>
      <p:bldP spid="121869" grpId="0" animBg="1"/>
      <p:bldP spid="121869" grpId="1" animBg="1"/>
      <p:bldP spid="121870" grpId="0" animBg="1"/>
      <p:bldP spid="121870" grpId="1" animBg="1"/>
      <p:bldP spid="121871" grpId="0" animBg="1"/>
      <p:bldP spid="121871" grpId="1" animBg="1"/>
      <p:bldP spid="121872" grpId="0" animBg="1"/>
      <p:bldP spid="121872" grpId="1" animBg="1"/>
      <p:bldP spid="121873" grpId="0" animBg="1"/>
      <p:bldP spid="121873" grpId="1" animBg="1"/>
      <p:bldP spid="121874" grpId="0" animBg="1"/>
      <p:bldP spid="121874" grpId="1" animBg="1"/>
      <p:bldP spid="121875" grpId="0" animBg="1"/>
      <p:bldP spid="121876" grpId="0" animBg="1"/>
      <p:bldP spid="121877" grpId="0" animBg="1"/>
      <p:bldP spid="1218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09713" y="846138"/>
            <a:ext cx="6184900" cy="6011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rot="1800000" flipV="1">
            <a:off x="1770063" y="5870575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rot="9000000" flipV="1">
            <a:off x="4468813" y="5880100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4684713" y="4108450"/>
            <a:ext cx="0" cy="2527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rot="1800000" flipV="1">
            <a:off x="1803400" y="33512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rot="9000000" flipV="1">
            <a:off x="4468813" y="33639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7348538" y="2576513"/>
            <a:ext cx="0" cy="254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984375" y="2574925"/>
            <a:ext cx="26988" cy="2522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rot="9000000">
            <a:off x="1785938" y="1827213"/>
            <a:ext cx="309880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rot="1800000" flipV="1">
            <a:off x="4451350" y="1831975"/>
            <a:ext cx="31115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rot="3600000" flipV="1">
            <a:off x="6056313" y="3213100"/>
            <a:ext cx="26987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rot="3600000" flipV="1">
            <a:off x="6062663" y="4648200"/>
            <a:ext cx="26987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rot="5400000" flipV="1">
            <a:off x="4718843" y="5003007"/>
            <a:ext cx="1439863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 rot="5400000" flipV="1">
            <a:off x="5990432" y="4296569"/>
            <a:ext cx="143986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 rot="3600000" flipV="1">
            <a:off x="6057900" y="3940176"/>
            <a:ext cx="26987" cy="143986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rot="5400000" flipV="1">
            <a:off x="5364957" y="4639469"/>
            <a:ext cx="143986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 rot="3600000">
            <a:off x="6064250" y="4632325"/>
            <a:ext cx="42863" cy="428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2899" name="Arc 19"/>
          <p:cNvSpPr>
            <a:spLocks/>
          </p:cNvSpPr>
          <p:nvPr/>
        </p:nvSpPr>
        <p:spPr bwMode="auto">
          <a:xfrm rot="-9000000">
            <a:off x="6037263" y="4168775"/>
            <a:ext cx="515937" cy="1220788"/>
          </a:xfrm>
          <a:custGeom>
            <a:avLst/>
            <a:gdLst>
              <a:gd name="T0" fmla="*/ 2048788143 w 21600"/>
              <a:gd name="T1" fmla="*/ 2147483647 h 30629"/>
              <a:gd name="T2" fmla="*/ 2096963648 w 21600"/>
              <a:gd name="T3" fmla="*/ 0 h 30629"/>
              <a:gd name="T4" fmla="*/ 2147483647 w 21600"/>
              <a:gd name="T5" fmla="*/ 2147483647 h 30629"/>
              <a:gd name="T6" fmla="*/ 0 60000 65536"/>
              <a:gd name="T7" fmla="*/ 0 60000 65536"/>
              <a:gd name="T8" fmla="*/ 0 60000 65536"/>
              <a:gd name="T9" fmla="*/ 0 w 21600"/>
              <a:gd name="T10" fmla="*/ 0 h 30629"/>
              <a:gd name="T11" fmla="*/ 21600 w 21600"/>
              <a:gd name="T12" fmla="*/ 30629 h 30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29" fill="none" extrusionOk="0">
                <a:moveTo>
                  <a:pt x="6294" y="30628"/>
                </a:moveTo>
                <a:cubicBezTo>
                  <a:pt x="2263" y="26580"/>
                  <a:pt x="0" y="21100"/>
                  <a:pt x="0" y="15388"/>
                </a:cubicBezTo>
                <a:cubicBezTo>
                  <a:pt x="-1" y="9602"/>
                  <a:pt x="2320" y="4059"/>
                  <a:pt x="6441" y="-1"/>
                </a:cubicBezTo>
              </a:path>
              <a:path w="21600" h="30629" stroke="0" extrusionOk="0">
                <a:moveTo>
                  <a:pt x="6294" y="30628"/>
                </a:moveTo>
                <a:cubicBezTo>
                  <a:pt x="2263" y="26580"/>
                  <a:pt x="0" y="21100"/>
                  <a:pt x="0" y="15388"/>
                </a:cubicBezTo>
                <a:cubicBezTo>
                  <a:pt x="-1" y="9602"/>
                  <a:pt x="2320" y="4059"/>
                  <a:pt x="6441" y="-1"/>
                </a:cubicBezTo>
                <a:lnTo>
                  <a:pt x="21600" y="1538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00" name="Arc 20"/>
          <p:cNvSpPr>
            <a:spLocks/>
          </p:cNvSpPr>
          <p:nvPr/>
        </p:nvSpPr>
        <p:spPr bwMode="auto">
          <a:xfrm rot="-9000000">
            <a:off x="5497513" y="4591050"/>
            <a:ext cx="725487" cy="855663"/>
          </a:xfrm>
          <a:custGeom>
            <a:avLst/>
            <a:gdLst>
              <a:gd name="T0" fmla="*/ 0 w 30546"/>
              <a:gd name="T1" fmla="*/ 2147483647 h 21600"/>
              <a:gd name="T2" fmla="*/ 2147483647 w 30546"/>
              <a:gd name="T3" fmla="*/ 2147483647 h 21600"/>
              <a:gd name="T4" fmla="*/ 2147483647 w 30546"/>
              <a:gd name="T5" fmla="*/ 2147483647 h 21600"/>
              <a:gd name="T6" fmla="*/ 0 60000 65536"/>
              <a:gd name="T7" fmla="*/ 0 60000 65536"/>
              <a:gd name="T8" fmla="*/ 0 60000 65536"/>
              <a:gd name="T9" fmla="*/ 0 w 30546"/>
              <a:gd name="T10" fmla="*/ 0 h 21600"/>
              <a:gd name="T11" fmla="*/ 30546 w 30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46" h="21600" fill="none" extrusionOk="0">
                <a:moveTo>
                  <a:pt x="0" y="6295"/>
                </a:moveTo>
                <a:cubicBezTo>
                  <a:pt x="4048" y="2263"/>
                  <a:pt x="9528" y="-1"/>
                  <a:pt x="15242" y="0"/>
                </a:cubicBezTo>
                <a:cubicBezTo>
                  <a:pt x="20985" y="0"/>
                  <a:pt x="26492" y="2287"/>
                  <a:pt x="30545" y="6357"/>
                </a:cubicBezTo>
              </a:path>
              <a:path w="30546" h="21600" stroke="0" extrusionOk="0">
                <a:moveTo>
                  <a:pt x="0" y="6295"/>
                </a:moveTo>
                <a:cubicBezTo>
                  <a:pt x="4048" y="2263"/>
                  <a:pt x="9528" y="-1"/>
                  <a:pt x="15242" y="0"/>
                </a:cubicBezTo>
                <a:cubicBezTo>
                  <a:pt x="20985" y="0"/>
                  <a:pt x="26492" y="2287"/>
                  <a:pt x="30545" y="6357"/>
                </a:cubicBezTo>
                <a:lnTo>
                  <a:pt x="15242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01" name="Arc 21"/>
          <p:cNvSpPr>
            <a:spLocks/>
          </p:cNvSpPr>
          <p:nvPr/>
        </p:nvSpPr>
        <p:spPr bwMode="auto">
          <a:xfrm rot="-9000000">
            <a:off x="5602288" y="3897313"/>
            <a:ext cx="512762" cy="1235075"/>
          </a:xfrm>
          <a:custGeom>
            <a:avLst/>
            <a:gdLst>
              <a:gd name="T0" fmla="*/ 2147483647 w 21600"/>
              <a:gd name="T1" fmla="*/ 0 h 31194"/>
              <a:gd name="T2" fmla="*/ 2147483647 w 21600"/>
              <a:gd name="T3" fmla="*/ 2147483647 h 31194"/>
              <a:gd name="T4" fmla="*/ 0 w 21600"/>
              <a:gd name="T5" fmla="*/ 2147483647 h 31194"/>
              <a:gd name="T6" fmla="*/ 0 60000 65536"/>
              <a:gd name="T7" fmla="*/ 0 60000 65536"/>
              <a:gd name="T8" fmla="*/ 0 60000 65536"/>
              <a:gd name="T9" fmla="*/ 0 w 21600"/>
              <a:gd name="T10" fmla="*/ 0 h 31194"/>
              <a:gd name="T11" fmla="*/ 21600 w 21600"/>
              <a:gd name="T12" fmla="*/ 31194 h 31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194" fill="none" extrusionOk="0">
                <a:moveTo>
                  <a:pt x="15295" y="0"/>
                </a:moveTo>
                <a:cubicBezTo>
                  <a:pt x="19333" y="4048"/>
                  <a:pt x="21600" y="9533"/>
                  <a:pt x="21600" y="15251"/>
                </a:cubicBezTo>
                <a:cubicBezTo>
                  <a:pt x="21600" y="21316"/>
                  <a:pt x="19049" y="27102"/>
                  <a:pt x="14573" y="31194"/>
                </a:cubicBezTo>
              </a:path>
              <a:path w="21600" h="31194" stroke="0" extrusionOk="0">
                <a:moveTo>
                  <a:pt x="15295" y="0"/>
                </a:moveTo>
                <a:cubicBezTo>
                  <a:pt x="19333" y="4048"/>
                  <a:pt x="21600" y="9533"/>
                  <a:pt x="21600" y="15251"/>
                </a:cubicBezTo>
                <a:cubicBezTo>
                  <a:pt x="21600" y="21316"/>
                  <a:pt x="19049" y="27102"/>
                  <a:pt x="14573" y="31194"/>
                </a:cubicBezTo>
                <a:lnTo>
                  <a:pt x="0" y="152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02" name="Arc 22"/>
          <p:cNvSpPr>
            <a:spLocks/>
          </p:cNvSpPr>
          <p:nvPr/>
        </p:nvSpPr>
        <p:spPr bwMode="auto">
          <a:xfrm rot="-9000000">
            <a:off x="5938838" y="3860800"/>
            <a:ext cx="715962" cy="855663"/>
          </a:xfrm>
          <a:custGeom>
            <a:avLst/>
            <a:gdLst>
              <a:gd name="T0" fmla="*/ 2147483647 w 30090"/>
              <a:gd name="T1" fmla="*/ 2147483647 h 21600"/>
              <a:gd name="T2" fmla="*/ 0 w 30090"/>
              <a:gd name="T3" fmla="*/ 2147483647 h 21600"/>
              <a:gd name="T4" fmla="*/ 2147483647 w 30090"/>
              <a:gd name="T5" fmla="*/ 0 h 21600"/>
              <a:gd name="T6" fmla="*/ 0 60000 65536"/>
              <a:gd name="T7" fmla="*/ 0 60000 65536"/>
              <a:gd name="T8" fmla="*/ 0 60000 65536"/>
              <a:gd name="T9" fmla="*/ 0 w 30090"/>
              <a:gd name="T10" fmla="*/ 0 h 21600"/>
              <a:gd name="T11" fmla="*/ 30090 w 300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90" h="21600" fill="none" extrusionOk="0">
                <a:moveTo>
                  <a:pt x="30089" y="15917"/>
                </a:moveTo>
                <a:cubicBezTo>
                  <a:pt x="26105" y="19572"/>
                  <a:pt x="20895" y="21599"/>
                  <a:pt x="15489" y="21600"/>
                </a:cubicBezTo>
                <a:cubicBezTo>
                  <a:pt x="9653" y="21600"/>
                  <a:pt x="4067" y="19239"/>
                  <a:pt x="0" y="15054"/>
                </a:cubicBezTo>
              </a:path>
              <a:path w="30090" h="21600" stroke="0" extrusionOk="0">
                <a:moveTo>
                  <a:pt x="30089" y="15917"/>
                </a:moveTo>
                <a:cubicBezTo>
                  <a:pt x="26105" y="19572"/>
                  <a:pt x="20895" y="21599"/>
                  <a:pt x="15489" y="21600"/>
                </a:cubicBezTo>
                <a:cubicBezTo>
                  <a:pt x="9653" y="21600"/>
                  <a:pt x="4067" y="19239"/>
                  <a:pt x="0" y="15054"/>
                </a:cubicBezTo>
                <a:lnTo>
                  <a:pt x="15489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714375" y="185738"/>
            <a:ext cx="698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การวาดรูปวงรี </a:t>
            </a:r>
            <a:r>
              <a:rPr lang="en-US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(Isometric Ellipses) </a:t>
            </a:r>
            <a:endParaRPr lang="th-TH" sz="45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 animBg="1"/>
      <p:bldP spid="122892" grpId="1" animBg="1"/>
      <p:bldP spid="122893" grpId="0" animBg="1"/>
      <p:bldP spid="122893" grpId="1" animBg="1"/>
      <p:bldP spid="122894" grpId="0" animBg="1"/>
      <p:bldP spid="122894" grpId="1" animBg="1"/>
      <p:bldP spid="122895" grpId="0" animBg="1"/>
      <p:bldP spid="122895" grpId="1" animBg="1"/>
      <p:bldP spid="122896" grpId="0" animBg="1"/>
      <p:bldP spid="122896" grpId="1" animBg="1"/>
      <p:bldP spid="122897" grpId="0" animBg="1"/>
      <p:bldP spid="122897" grpId="1" animBg="1"/>
      <p:bldP spid="122898" grpId="0" animBg="1"/>
      <p:bldP spid="122898" grpId="1" animBg="1"/>
      <p:bldP spid="122899" grpId="0" animBg="1"/>
      <p:bldP spid="122900" grpId="0" animBg="1"/>
      <p:bldP spid="122901" grpId="0" animBg="1"/>
      <p:bldP spid="1229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855913" y="966788"/>
            <a:ext cx="5848350" cy="5649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87663" y="693738"/>
            <a:ext cx="5794375" cy="5956300"/>
            <a:chOff x="1535" y="402"/>
            <a:chExt cx="3650" cy="3752"/>
          </a:xfrm>
        </p:grpSpPr>
        <p:sp>
          <p:nvSpPr>
            <p:cNvPr id="53255" name="Line 4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56" name="Line 5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57" name="Line 6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58" name="Line 7"/>
            <p:cNvSpPr>
              <a:spLocks noChangeShapeType="1"/>
            </p:cNvSpPr>
            <p:nvPr/>
          </p:nvSpPr>
          <p:spPr bwMode="auto">
            <a:xfrm rot="1800000" flipV="1">
              <a:off x="1556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59" name="Line 8"/>
            <p:cNvSpPr>
              <a:spLocks noChangeShapeType="1"/>
            </p:cNvSpPr>
            <p:nvPr/>
          </p:nvSpPr>
          <p:spPr bwMode="auto">
            <a:xfrm rot="9000000" flipV="1">
              <a:off x="3235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0" name="Line 9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1" name="Line 10"/>
            <p:cNvSpPr>
              <a:spLocks noChangeShapeType="1"/>
            </p:cNvSpPr>
            <p:nvPr/>
          </p:nvSpPr>
          <p:spPr bwMode="auto">
            <a:xfrm flipV="1">
              <a:off x="1670" y="2716"/>
              <a:ext cx="5" cy="46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2" name="Line 11"/>
            <p:cNvSpPr>
              <a:spLocks noChangeShapeType="1"/>
            </p:cNvSpPr>
            <p:nvPr/>
          </p:nvSpPr>
          <p:spPr bwMode="auto">
            <a:xfrm rot="9000000">
              <a:off x="1573" y="2331"/>
              <a:ext cx="15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3" name="Line 12"/>
            <p:cNvSpPr>
              <a:spLocks noChangeShapeType="1"/>
            </p:cNvSpPr>
            <p:nvPr/>
          </p:nvSpPr>
          <p:spPr bwMode="auto">
            <a:xfrm rot="1800000" flipV="1">
              <a:off x="4062" y="2456"/>
              <a:ext cx="106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4" name="Line 13"/>
            <p:cNvSpPr>
              <a:spLocks noChangeShapeType="1"/>
            </p:cNvSpPr>
            <p:nvPr/>
          </p:nvSpPr>
          <p:spPr bwMode="auto">
            <a:xfrm flipV="1">
              <a:off x="2976" y="960"/>
              <a:ext cx="0" cy="9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5" name="Line 14"/>
            <p:cNvSpPr>
              <a:spLocks noChangeShapeType="1"/>
            </p:cNvSpPr>
            <p:nvPr/>
          </p:nvSpPr>
          <p:spPr bwMode="auto">
            <a:xfrm rot="1800000" flipV="1">
              <a:off x="2909" y="2185"/>
              <a:ext cx="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6" name="Line 15"/>
            <p:cNvSpPr>
              <a:spLocks noChangeShapeType="1"/>
            </p:cNvSpPr>
            <p:nvPr/>
          </p:nvSpPr>
          <p:spPr bwMode="auto">
            <a:xfrm flipV="1">
              <a:off x="3769" y="1415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7" name="Arc 16"/>
            <p:cNvSpPr>
              <a:spLocks/>
            </p:cNvSpPr>
            <p:nvPr/>
          </p:nvSpPr>
          <p:spPr bwMode="auto">
            <a:xfrm rot="9000000">
              <a:off x="3353" y="689"/>
              <a:ext cx="331" cy="815"/>
            </a:xfrm>
            <a:custGeom>
              <a:avLst/>
              <a:gdLst>
                <a:gd name="T0" fmla="*/ 2 w 21600"/>
                <a:gd name="T1" fmla="*/ 21 h 32340"/>
                <a:gd name="T2" fmla="*/ 2 w 21600"/>
                <a:gd name="T3" fmla="*/ 0 h 32340"/>
                <a:gd name="T4" fmla="*/ 5 w 21600"/>
                <a:gd name="T5" fmla="*/ 1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8" name="Arc 17"/>
            <p:cNvSpPr>
              <a:spLocks/>
            </p:cNvSpPr>
            <p:nvPr/>
          </p:nvSpPr>
          <p:spPr bwMode="auto">
            <a:xfrm rot="9000000">
              <a:off x="2995" y="674"/>
              <a:ext cx="471" cy="526"/>
            </a:xfrm>
            <a:custGeom>
              <a:avLst/>
              <a:gdLst>
                <a:gd name="T0" fmla="*/ 7 w 30791"/>
                <a:gd name="T1" fmla="*/ 9 h 21600"/>
                <a:gd name="T2" fmla="*/ 0 w 30791"/>
                <a:gd name="T3" fmla="*/ 9 h 21600"/>
                <a:gd name="T4" fmla="*/ 4 w 30791"/>
                <a:gd name="T5" fmla="*/ 0 h 21600"/>
                <a:gd name="T6" fmla="*/ 0 60000 65536"/>
                <a:gd name="T7" fmla="*/ 0 60000 65536"/>
                <a:gd name="T8" fmla="*/ 0 60000 65536"/>
                <a:gd name="T9" fmla="*/ 0 w 30791"/>
                <a:gd name="T10" fmla="*/ 0 h 21600"/>
                <a:gd name="T11" fmla="*/ 30791 w 30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91" h="21600" fill="none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30791" h="21600" stroke="0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69" name="Line 18"/>
            <p:cNvSpPr>
              <a:spLocks noChangeShapeType="1"/>
            </p:cNvSpPr>
            <p:nvPr/>
          </p:nvSpPr>
          <p:spPr bwMode="auto">
            <a:xfrm rot="1800000" flipV="1">
              <a:off x="4150" y="2205"/>
              <a:ext cx="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70" name="Line 19"/>
            <p:cNvSpPr>
              <a:spLocks noChangeShapeType="1"/>
            </p:cNvSpPr>
            <p:nvPr/>
          </p:nvSpPr>
          <p:spPr bwMode="auto">
            <a:xfrm flipV="1">
              <a:off x="4146" y="1204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71" name="Arc 20"/>
            <p:cNvSpPr>
              <a:spLocks/>
            </p:cNvSpPr>
            <p:nvPr/>
          </p:nvSpPr>
          <p:spPr bwMode="auto">
            <a:xfrm rot="9000000">
              <a:off x="3730" y="478"/>
              <a:ext cx="331" cy="815"/>
            </a:xfrm>
            <a:custGeom>
              <a:avLst/>
              <a:gdLst>
                <a:gd name="T0" fmla="*/ 2 w 21600"/>
                <a:gd name="T1" fmla="*/ 21 h 32340"/>
                <a:gd name="T2" fmla="*/ 2 w 21600"/>
                <a:gd name="T3" fmla="*/ 0 h 32340"/>
                <a:gd name="T4" fmla="*/ 5 w 21600"/>
                <a:gd name="T5" fmla="*/ 1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72" name="Arc 21"/>
            <p:cNvSpPr>
              <a:spLocks/>
            </p:cNvSpPr>
            <p:nvPr/>
          </p:nvSpPr>
          <p:spPr bwMode="auto">
            <a:xfrm rot="9000000">
              <a:off x="3577" y="402"/>
              <a:ext cx="249" cy="532"/>
            </a:xfrm>
            <a:custGeom>
              <a:avLst/>
              <a:gdLst>
                <a:gd name="T0" fmla="*/ 4 w 16302"/>
                <a:gd name="T1" fmla="*/ 13 h 21600"/>
                <a:gd name="T2" fmla="*/ 0 w 16302"/>
                <a:gd name="T3" fmla="*/ 9 h 21600"/>
                <a:gd name="T4" fmla="*/ 4 w 163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02"/>
                <a:gd name="T10" fmla="*/ 0 h 21600"/>
                <a:gd name="T11" fmla="*/ 16302 w 163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02" h="21600" fill="none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16302" h="21600" stroke="0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73" name="Line 22"/>
            <p:cNvSpPr>
              <a:spLocks noChangeShapeType="1"/>
            </p:cNvSpPr>
            <p:nvPr/>
          </p:nvSpPr>
          <p:spPr bwMode="auto">
            <a:xfrm rot="9000000">
              <a:off x="3744" y="2312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274" name="Line 23"/>
            <p:cNvSpPr>
              <a:spLocks noChangeShapeType="1"/>
            </p:cNvSpPr>
            <p:nvPr/>
          </p:nvSpPr>
          <p:spPr bwMode="auto">
            <a:xfrm rot="9000000">
              <a:off x="3071" y="601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30238" y="531813"/>
            <a:ext cx="3616325" cy="1187450"/>
            <a:chOff x="332" y="145"/>
            <a:chExt cx="2278" cy="748"/>
          </a:xfrm>
        </p:grpSpPr>
        <p:sp>
          <p:nvSpPr>
            <p:cNvPr id="53253" name="Rectangle 25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 dirty="0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3254" name="Rectangle 26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14338" y="1544638"/>
            <a:ext cx="8151812" cy="521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rot="1800000" flipV="1">
            <a:off x="2759075" y="593725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rot="9000000" flipV="1">
            <a:off x="5457825" y="594677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673725" y="5940425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rot="1800000" flipV="1">
            <a:off x="2792413" y="518318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rot="9000000" flipV="1">
            <a:off x="5457825" y="518318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8337550" y="4421188"/>
            <a:ext cx="0" cy="76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2973388" y="4419600"/>
            <a:ext cx="7937" cy="744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rot="9000000">
            <a:off x="2774950" y="3633788"/>
            <a:ext cx="309880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rot="1800000" flipV="1">
            <a:off x="5440363" y="3651250"/>
            <a:ext cx="31115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5046663" y="1631950"/>
            <a:ext cx="0" cy="157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 rot="1800000" flipV="1">
            <a:off x="4940300" y="3576638"/>
            <a:ext cx="14779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 flipV="1">
            <a:off x="5040313" y="874713"/>
            <a:ext cx="0" cy="143986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6311900" y="1600200"/>
            <a:ext cx="0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 rot="1800000" flipV="1">
            <a:off x="4960938" y="1241425"/>
            <a:ext cx="143986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 flipV="1">
            <a:off x="6305550" y="2354263"/>
            <a:ext cx="0" cy="156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6" name="Line 18"/>
          <p:cNvSpPr>
            <a:spLocks noChangeShapeType="1"/>
          </p:cNvSpPr>
          <p:nvPr/>
        </p:nvSpPr>
        <p:spPr bwMode="auto">
          <a:xfrm rot="1800000" flipV="1">
            <a:off x="4937125" y="2678113"/>
            <a:ext cx="1439863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 rot="3600000">
            <a:off x="5656262" y="1981201"/>
            <a:ext cx="42863" cy="428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 flipV="1">
            <a:off x="5676900" y="1231900"/>
            <a:ext cx="0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 rot="1800000" flipV="1">
            <a:off x="4949825" y="1992313"/>
            <a:ext cx="1439863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0" name="Arc 22"/>
          <p:cNvSpPr>
            <a:spLocks/>
          </p:cNvSpPr>
          <p:nvPr/>
        </p:nvSpPr>
        <p:spPr bwMode="auto">
          <a:xfrm rot="9000000">
            <a:off x="5645150" y="1201738"/>
            <a:ext cx="525463" cy="1293812"/>
          </a:xfrm>
          <a:custGeom>
            <a:avLst/>
            <a:gdLst>
              <a:gd name="T0" fmla="*/ 2147483647 w 21600"/>
              <a:gd name="T1" fmla="*/ 2147483647 h 32340"/>
              <a:gd name="T2" fmla="*/ 2147483647 w 21600"/>
              <a:gd name="T3" fmla="*/ 0 h 32340"/>
              <a:gd name="T4" fmla="*/ 2147483647 w 21600"/>
              <a:gd name="T5" fmla="*/ 2147483647 h 32340"/>
              <a:gd name="T6" fmla="*/ 0 60000 65536"/>
              <a:gd name="T7" fmla="*/ 0 60000 65536"/>
              <a:gd name="T8" fmla="*/ 0 60000 65536"/>
              <a:gd name="T9" fmla="*/ 0 w 21600"/>
              <a:gd name="T10" fmla="*/ 0 h 32340"/>
              <a:gd name="T11" fmla="*/ 21600 w 21600"/>
              <a:gd name="T12" fmla="*/ 32340 h 32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40" fill="none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</a:path>
              <a:path w="21600" h="32340" stroke="0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  <a:lnTo>
                  <a:pt x="21600" y="1624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4951" name="Arc 23"/>
          <p:cNvSpPr>
            <a:spLocks/>
          </p:cNvSpPr>
          <p:nvPr/>
        </p:nvSpPr>
        <p:spPr bwMode="auto">
          <a:xfrm rot="9000000">
            <a:off x="5076825" y="1177925"/>
            <a:ext cx="747713" cy="835025"/>
          </a:xfrm>
          <a:custGeom>
            <a:avLst/>
            <a:gdLst>
              <a:gd name="T0" fmla="*/ 2147483647 w 30791"/>
              <a:gd name="T1" fmla="*/ 2147483647 h 21600"/>
              <a:gd name="T2" fmla="*/ 0 w 30791"/>
              <a:gd name="T3" fmla="*/ 2147483647 h 21600"/>
              <a:gd name="T4" fmla="*/ 2147483647 w 30791"/>
              <a:gd name="T5" fmla="*/ 0 h 21600"/>
              <a:gd name="T6" fmla="*/ 0 60000 65536"/>
              <a:gd name="T7" fmla="*/ 0 60000 65536"/>
              <a:gd name="T8" fmla="*/ 0 60000 65536"/>
              <a:gd name="T9" fmla="*/ 0 w 30791"/>
              <a:gd name="T10" fmla="*/ 0 h 21600"/>
              <a:gd name="T11" fmla="*/ 30791 w 307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91" h="21600" fill="none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</a:path>
              <a:path w="30791" h="21600" stroke="0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  <a:lnTo>
                  <a:pt x="15307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 flipV="1">
            <a:off x="5645150" y="1296988"/>
            <a:ext cx="0" cy="157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rot="1800000" flipV="1">
            <a:off x="5538788" y="3241675"/>
            <a:ext cx="14779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5638800" y="539750"/>
            <a:ext cx="0" cy="143986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 flipV="1">
            <a:off x="6910388" y="1265238"/>
            <a:ext cx="0" cy="143986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 rot="1800000" flipV="1">
            <a:off x="5559425" y="906463"/>
            <a:ext cx="1439863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 flipV="1">
            <a:off x="6904038" y="2019300"/>
            <a:ext cx="0" cy="156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8" name="Line 30"/>
          <p:cNvSpPr>
            <a:spLocks noChangeShapeType="1"/>
          </p:cNvSpPr>
          <p:nvPr/>
        </p:nvSpPr>
        <p:spPr bwMode="auto">
          <a:xfrm rot="1800000" flipV="1">
            <a:off x="5535613" y="2343150"/>
            <a:ext cx="143986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59" name="Oval 31"/>
          <p:cNvSpPr>
            <a:spLocks noChangeArrowheads="1"/>
          </p:cNvSpPr>
          <p:nvPr/>
        </p:nvSpPr>
        <p:spPr bwMode="auto">
          <a:xfrm rot="3600000">
            <a:off x="6254751" y="1646237"/>
            <a:ext cx="42862" cy="428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4960" name="Line 32"/>
          <p:cNvSpPr>
            <a:spLocks noChangeShapeType="1"/>
          </p:cNvSpPr>
          <p:nvPr/>
        </p:nvSpPr>
        <p:spPr bwMode="auto">
          <a:xfrm flipV="1">
            <a:off x="6275388" y="896938"/>
            <a:ext cx="0" cy="143986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61" name="Line 33"/>
          <p:cNvSpPr>
            <a:spLocks noChangeShapeType="1"/>
          </p:cNvSpPr>
          <p:nvPr/>
        </p:nvSpPr>
        <p:spPr bwMode="auto">
          <a:xfrm rot="1800000" flipV="1">
            <a:off x="5548313" y="1657350"/>
            <a:ext cx="143986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62" name="Arc 34"/>
          <p:cNvSpPr>
            <a:spLocks/>
          </p:cNvSpPr>
          <p:nvPr/>
        </p:nvSpPr>
        <p:spPr bwMode="auto">
          <a:xfrm rot="9000000">
            <a:off x="6243638" y="866775"/>
            <a:ext cx="525462" cy="1293813"/>
          </a:xfrm>
          <a:custGeom>
            <a:avLst/>
            <a:gdLst>
              <a:gd name="T0" fmla="*/ 2147483647 w 21600"/>
              <a:gd name="T1" fmla="*/ 2147483647 h 32340"/>
              <a:gd name="T2" fmla="*/ 2147483647 w 21600"/>
              <a:gd name="T3" fmla="*/ 0 h 32340"/>
              <a:gd name="T4" fmla="*/ 2147483647 w 21600"/>
              <a:gd name="T5" fmla="*/ 2147483647 h 32340"/>
              <a:gd name="T6" fmla="*/ 0 60000 65536"/>
              <a:gd name="T7" fmla="*/ 0 60000 65536"/>
              <a:gd name="T8" fmla="*/ 0 60000 65536"/>
              <a:gd name="T9" fmla="*/ 0 w 21600"/>
              <a:gd name="T10" fmla="*/ 0 h 32340"/>
              <a:gd name="T11" fmla="*/ 21600 w 21600"/>
              <a:gd name="T12" fmla="*/ 32340 h 32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40" fill="none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</a:path>
              <a:path w="21600" h="32340" stroke="0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  <a:lnTo>
                  <a:pt x="21600" y="1624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4963" name="Arc 35"/>
          <p:cNvSpPr>
            <a:spLocks/>
          </p:cNvSpPr>
          <p:nvPr/>
        </p:nvSpPr>
        <p:spPr bwMode="auto">
          <a:xfrm rot="9000000">
            <a:off x="5675313" y="842963"/>
            <a:ext cx="747712" cy="835025"/>
          </a:xfrm>
          <a:custGeom>
            <a:avLst/>
            <a:gdLst>
              <a:gd name="T0" fmla="*/ 2147483647 w 30791"/>
              <a:gd name="T1" fmla="*/ 2147483647 h 21600"/>
              <a:gd name="T2" fmla="*/ 0 w 30791"/>
              <a:gd name="T3" fmla="*/ 2147483647 h 21600"/>
              <a:gd name="T4" fmla="*/ 2147483647 w 30791"/>
              <a:gd name="T5" fmla="*/ 0 h 21600"/>
              <a:gd name="T6" fmla="*/ 0 60000 65536"/>
              <a:gd name="T7" fmla="*/ 0 60000 65536"/>
              <a:gd name="T8" fmla="*/ 0 60000 65536"/>
              <a:gd name="T9" fmla="*/ 0 w 30791"/>
              <a:gd name="T10" fmla="*/ 0 h 21600"/>
              <a:gd name="T11" fmla="*/ 30791 w 307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91" h="21600" fill="none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</a:path>
              <a:path w="30791" h="21600" stroke="0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  <a:lnTo>
                  <a:pt x="15307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4964" name="Line 36"/>
          <p:cNvSpPr>
            <a:spLocks noChangeShapeType="1"/>
          </p:cNvSpPr>
          <p:nvPr/>
        </p:nvSpPr>
        <p:spPr bwMode="auto">
          <a:xfrm rot="9000000">
            <a:off x="6265863" y="3778250"/>
            <a:ext cx="6810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4965" name="Line 37"/>
          <p:cNvSpPr>
            <a:spLocks noChangeShapeType="1"/>
          </p:cNvSpPr>
          <p:nvPr/>
        </p:nvSpPr>
        <p:spPr bwMode="auto">
          <a:xfrm rot="9000000">
            <a:off x="5187950" y="1071563"/>
            <a:ext cx="6810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6575" y="1573213"/>
            <a:ext cx="2717800" cy="2794000"/>
            <a:chOff x="1535" y="402"/>
            <a:chExt cx="3650" cy="3752"/>
          </a:xfrm>
        </p:grpSpPr>
        <p:sp>
          <p:nvSpPr>
            <p:cNvPr id="14378" name="Line 39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79" name="Line 40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0" name="Line 41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1" name="Line 42"/>
            <p:cNvSpPr>
              <a:spLocks noChangeShapeType="1"/>
            </p:cNvSpPr>
            <p:nvPr/>
          </p:nvSpPr>
          <p:spPr bwMode="auto">
            <a:xfrm rot="1800000" flipV="1">
              <a:off x="1556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2" name="Line 43"/>
            <p:cNvSpPr>
              <a:spLocks noChangeShapeType="1"/>
            </p:cNvSpPr>
            <p:nvPr/>
          </p:nvSpPr>
          <p:spPr bwMode="auto">
            <a:xfrm rot="9000000" flipV="1">
              <a:off x="3235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3" name="Line 44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4" name="Line 45"/>
            <p:cNvSpPr>
              <a:spLocks noChangeShapeType="1"/>
            </p:cNvSpPr>
            <p:nvPr/>
          </p:nvSpPr>
          <p:spPr bwMode="auto">
            <a:xfrm flipV="1">
              <a:off x="1670" y="2716"/>
              <a:ext cx="5" cy="46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5" name="Line 46"/>
            <p:cNvSpPr>
              <a:spLocks noChangeShapeType="1"/>
            </p:cNvSpPr>
            <p:nvPr/>
          </p:nvSpPr>
          <p:spPr bwMode="auto">
            <a:xfrm rot="9000000">
              <a:off x="1573" y="2331"/>
              <a:ext cx="15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6" name="Line 47"/>
            <p:cNvSpPr>
              <a:spLocks noChangeShapeType="1"/>
            </p:cNvSpPr>
            <p:nvPr/>
          </p:nvSpPr>
          <p:spPr bwMode="auto">
            <a:xfrm rot="1800000" flipV="1">
              <a:off x="4062" y="2456"/>
              <a:ext cx="106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7" name="Line 48"/>
            <p:cNvSpPr>
              <a:spLocks noChangeShapeType="1"/>
            </p:cNvSpPr>
            <p:nvPr/>
          </p:nvSpPr>
          <p:spPr bwMode="auto">
            <a:xfrm flipV="1">
              <a:off x="2976" y="960"/>
              <a:ext cx="0" cy="9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8" name="Line 49"/>
            <p:cNvSpPr>
              <a:spLocks noChangeShapeType="1"/>
            </p:cNvSpPr>
            <p:nvPr/>
          </p:nvSpPr>
          <p:spPr bwMode="auto">
            <a:xfrm rot="1800000" flipV="1">
              <a:off x="2909" y="2185"/>
              <a:ext cx="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89" name="Line 50"/>
            <p:cNvSpPr>
              <a:spLocks noChangeShapeType="1"/>
            </p:cNvSpPr>
            <p:nvPr/>
          </p:nvSpPr>
          <p:spPr bwMode="auto">
            <a:xfrm flipV="1">
              <a:off x="3769" y="1415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90" name="Arc 51"/>
            <p:cNvSpPr>
              <a:spLocks/>
            </p:cNvSpPr>
            <p:nvPr/>
          </p:nvSpPr>
          <p:spPr bwMode="auto">
            <a:xfrm rot="9000000">
              <a:off x="3353" y="689"/>
              <a:ext cx="331" cy="815"/>
            </a:xfrm>
            <a:custGeom>
              <a:avLst/>
              <a:gdLst>
                <a:gd name="T0" fmla="*/ 0 w 21600"/>
                <a:gd name="T1" fmla="*/ 0 h 32340"/>
                <a:gd name="T2" fmla="*/ 0 w 21600"/>
                <a:gd name="T3" fmla="*/ 0 h 32340"/>
                <a:gd name="T4" fmla="*/ 0 w 21600"/>
                <a:gd name="T5" fmla="*/ 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91" name="Arc 52"/>
            <p:cNvSpPr>
              <a:spLocks/>
            </p:cNvSpPr>
            <p:nvPr/>
          </p:nvSpPr>
          <p:spPr bwMode="auto">
            <a:xfrm rot="9000000">
              <a:off x="2995" y="674"/>
              <a:ext cx="471" cy="526"/>
            </a:xfrm>
            <a:custGeom>
              <a:avLst/>
              <a:gdLst>
                <a:gd name="T0" fmla="*/ 0 w 30791"/>
                <a:gd name="T1" fmla="*/ 0 h 21600"/>
                <a:gd name="T2" fmla="*/ 0 w 30791"/>
                <a:gd name="T3" fmla="*/ 0 h 21600"/>
                <a:gd name="T4" fmla="*/ 0 w 30791"/>
                <a:gd name="T5" fmla="*/ 0 h 21600"/>
                <a:gd name="T6" fmla="*/ 0 60000 65536"/>
                <a:gd name="T7" fmla="*/ 0 60000 65536"/>
                <a:gd name="T8" fmla="*/ 0 60000 65536"/>
                <a:gd name="T9" fmla="*/ 0 w 30791"/>
                <a:gd name="T10" fmla="*/ 0 h 21600"/>
                <a:gd name="T11" fmla="*/ 30791 w 30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91" h="21600" fill="none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30791" h="21600" stroke="0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92" name="Line 53"/>
            <p:cNvSpPr>
              <a:spLocks noChangeShapeType="1"/>
            </p:cNvSpPr>
            <p:nvPr/>
          </p:nvSpPr>
          <p:spPr bwMode="auto">
            <a:xfrm rot="1800000" flipV="1">
              <a:off x="4150" y="2205"/>
              <a:ext cx="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93" name="Line 54"/>
            <p:cNvSpPr>
              <a:spLocks noChangeShapeType="1"/>
            </p:cNvSpPr>
            <p:nvPr/>
          </p:nvSpPr>
          <p:spPr bwMode="auto">
            <a:xfrm flipV="1">
              <a:off x="4146" y="1204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94" name="Arc 55"/>
            <p:cNvSpPr>
              <a:spLocks/>
            </p:cNvSpPr>
            <p:nvPr/>
          </p:nvSpPr>
          <p:spPr bwMode="auto">
            <a:xfrm rot="9000000">
              <a:off x="3730" y="478"/>
              <a:ext cx="331" cy="815"/>
            </a:xfrm>
            <a:custGeom>
              <a:avLst/>
              <a:gdLst>
                <a:gd name="T0" fmla="*/ 0 w 21600"/>
                <a:gd name="T1" fmla="*/ 0 h 32340"/>
                <a:gd name="T2" fmla="*/ 0 w 21600"/>
                <a:gd name="T3" fmla="*/ 0 h 32340"/>
                <a:gd name="T4" fmla="*/ 0 w 21600"/>
                <a:gd name="T5" fmla="*/ 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95" name="Arc 56"/>
            <p:cNvSpPr>
              <a:spLocks/>
            </p:cNvSpPr>
            <p:nvPr/>
          </p:nvSpPr>
          <p:spPr bwMode="auto">
            <a:xfrm rot="9000000">
              <a:off x="3577" y="402"/>
              <a:ext cx="249" cy="532"/>
            </a:xfrm>
            <a:custGeom>
              <a:avLst/>
              <a:gdLst>
                <a:gd name="T0" fmla="*/ 0 w 16302"/>
                <a:gd name="T1" fmla="*/ 0 h 21600"/>
                <a:gd name="T2" fmla="*/ 0 w 16302"/>
                <a:gd name="T3" fmla="*/ 0 h 21600"/>
                <a:gd name="T4" fmla="*/ 0 w 163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02"/>
                <a:gd name="T10" fmla="*/ 0 h 21600"/>
                <a:gd name="T11" fmla="*/ 16302 w 163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02" h="21600" fill="none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16302" h="21600" stroke="0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96" name="Line 57"/>
            <p:cNvSpPr>
              <a:spLocks noChangeShapeType="1"/>
            </p:cNvSpPr>
            <p:nvPr/>
          </p:nvSpPr>
          <p:spPr bwMode="auto">
            <a:xfrm rot="9000000">
              <a:off x="3744" y="2312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97" name="Line 58"/>
            <p:cNvSpPr>
              <a:spLocks noChangeShapeType="1"/>
            </p:cNvSpPr>
            <p:nvPr/>
          </p:nvSpPr>
          <p:spPr bwMode="auto">
            <a:xfrm rot="9000000">
              <a:off x="3071" y="601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682625" y="428625"/>
            <a:ext cx="3616325" cy="1187450"/>
            <a:chOff x="332" y="145"/>
            <a:chExt cx="2278" cy="748"/>
          </a:xfrm>
        </p:grpSpPr>
        <p:sp>
          <p:nvSpPr>
            <p:cNvPr id="54312" name="Rectangle 60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4313" name="Rectangle 61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0" grpId="0" animBg="1"/>
      <p:bldP spid="124941" grpId="0" animBg="1"/>
      <p:bldP spid="124942" grpId="0" animBg="1"/>
      <p:bldP spid="124942" grpId="1" animBg="1"/>
      <p:bldP spid="124943" grpId="0" animBg="1"/>
      <p:bldP spid="124943" grpId="1" animBg="1"/>
      <p:bldP spid="124944" grpId="0" animBg="1"/>
      <p:bldP spid="124944" grpId="1" animBg="1"/>
      <p:bldP spid="124945" grpId="0" animBg="1"/>
      <p:bldP spid="124946" grpId="0" animBg="1"/>
      <p:bldP spid="124946" grpId="1" animBg="1"/>
      <p:bldP spid="124947" grpId="0" animBg="1"/>
      <p:bldP spid="124947" grpId="1" animBg="1"/>
      <p:bldP spid="124948" grpId="0" animBg="1"/>
      <p:bldP spid="124948" grpId="1" animBg="1"/>
      <p:bldP spid="124949" grpId="0" animBg="1"/>
      <p:bldP spid="124949" grpId="1" animBg="1"/>
      <p:bldP spid="124950" grpId="0" animBg="1"/>
      <p:bldP spid="124951" grpId="0" animBg="1"/>
      <p:bldP spid="124952" grpId="0" animBg="1"/>
      <p:bldP spid="124954" grpId="0" animBg="1"/>
      <p:bldP spid="124954" grpId="1" animBg="1"/>
      <p:bldP spid="124955" grpId="0" animBg="1"/>
      <p:bldP spid="124955" grpId="1" animBg="1"/>
      <p:bldP spid="124956" grpId="0" animBg="1"/>
      <p:bldP spid="124956" grpId="1" animBg="1"/>
      <p:bldP spid="124957" grpId="0" animBg="1"/>
      <p:bldP spid="124958" grpId="0" animBg="1"/>
      <p:bldP spid="124958" grpId="1" animBg="1"/>
      <p:bldP spid="124959" grpId="0" animBg="1"/>
      <p:bldP spid="124959" grpId="1" animBg="1"/>
      <p:bldP spid="124960" grpId="0" animBg="1"/>
      <p:bldP spid="124960" grpId="1" animBg="1"/>
      <p:bldP spid="124961" grpId="0" animBg="1"/>
      <p:bldP spid="124961" grpId="1" animBg="1"/>
      <p:bldP spid="124962" grpId="0" animBg="1"/>
      <p:bldP spid="124963" grpId="0" animBg="1"/>
      <p:bldP spid="124964" grpId="0" animBg="1"/>
      <p:bldP spid="1249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0238" y="1501775"/>
            <a:ext cx="7850187" cy="5218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rot="1800000" flipV="1">
            <a:off x="2801938" y="5929313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9000000" flipV="1">
            <a:off x="5500688" y="59388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5716588" y="5932488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rot="1800000" flipV="1">
            <a:off x="2835275" y="5175250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9000000" flipV="1">
            <a:off x="5500688" y="5175250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8380413" y="4413250"/>
            <a:ext cx="0" cy="76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016250" y="4411663"/>
            <a:ext cx="7938" cy="7445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rot="9000000">
            <a:off x="2862263" y="3800475"/>
            <a:ext cx="2397125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rot="1800000" flipV="1">
            <a:off x="6813550" y="3998913"/>
            <a:ext cx="168275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5089525" y="1624013"/>
            <a:ext cx="0" cy="157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rot="1800000" flipV="1">
            <a:off x="4983163" y="3568700"/>
            <a:ext cx="14779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6348413" y="2346325"/>
            <a:ext cx="0" cy="156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5" name="Arc 15"/>
          <p:cNvSpPr>
            <a:spLocks/>
          </p:cNvSpPr>
          <p:nvPr/>
        </p:nvSpPr>
        <p:spPr bwMode="auto">
          <a:xfrm rot="9000000">
            <a:off x="5688013" y="1193800"/>
            <a:ext cx="525462" cy="1293813"/>
          </a:xfrm>
          <a:custGeom>
            <a:avLst/>
            <a:gdLst>
              <a:gd name="T0" fmla="*/ 2147483647 w 21600"/>
              <a:gd name="T1" fmla="*/ 2147483647 h 32340"/>
              <a:gd name="T2" fmla="*/ 2147483647 w 21600"/>
              <a:gd name="T3" fmla="*/ 0 h 32340"/>
              <a:gd name="T4" fmla="*/ 2147483647 w 21600"/>
              <a:gd name="T5" fmla="*/ 2147483647 h 32340"/>
              <a:gd name="T6" fmla="*/ 0 60000 65536"/>
              <a:gd name="T7" fmla="*/ 0 60000 65536"/>
              <a:gd name="T8" fmla="*/ 0 60000 65536"/>
              <a:gd name="T9" fmla="*/ 0 w 21600"/>
              <a:gd name="T10" fmla="*/ 0 h 32340"/>
              <a:gd name="T11" fmla="*/ 21600 w 21600"/>
              <a:gd name="T12" fmla="*/ 32340 h 32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40" fill="none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</a:path>
              <a:path w="21600" h="32340" stroke="0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  <a:lnTo>
                  <a:pt x="21600" y="1624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76" name="Arc 16"/>
          <p:cNvSpPr>
            <a:spLocks/>
          </p:cNvSpPr>
          <p:nvPr/>
        </p:nvSpPr>
        <p:spPr bwMode="auto">
          <a:xfrm rot="9000000">
            <a:off x="5119688" y="1169988"/>
            <a:ext cx="747712" cy="835025"/>
          </a:xfrm>
          <a:custGeom>
            <a:avLst/>
            <a:gdLst>
              <a:gd name="T0" fmla="*/ 2147483647 w 30791"/>
              <a:gd name="T1" fmla="*/ 2147483647 h 21600"/>
              <a:gd name="T2" fmla="*/ 0 w 30791"/>
              <a:gd name="T3" fmla="*/ 2147483647 h 21600"/>
              <a:gd name="T4" fmla="*/ 2147483647 w 30791"/>
              <a:gd name="T5" fmla="*/ 0 h 21600"/>
              <a:gd name="T6" fmla="*/ 0 60000 65536"/>
              <a:gd name="T7" fmla="*/ 0 60000 65536"/>
              <a:gd name="T8" fmla="*/ 0 60000 65536"/>
              <a:gd name="T9" fmla="*/ 0 w 30791"/>
              <a:gd name="T10" fmla="*/ 0 h 21600"/>
              <a:gd name="T11" fmla="*/ 30791 w 307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91" h="21600" fill="none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</a:path>
              <a:path w="30791" h="21600" stroke="0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  <a:lnTo>
                  <a:pt x="15307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 flipV="1">
            <a:off x="5688013" y="1289050"/>
            <a:ext cx="0" cy="157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rot="1800000" flipV="1">
            <a:off x="6953250" y="3600450"/>
            <a:ext cx="63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6946900" y="2011363"/>
            <a:ext cx="0" cy="156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80" name="Arc 20"/>
          <p:cNvSpPr>
            <a:spLocks/>
          </p:cNvSpPr>
          <p:nvPr/>
        </p:nvSpPr>
        <p:spPr bwMode="auto">
          <a:xfrm rot="9000000">
            <a:off x="6286500" y="858838"/>
            <a:ext cx="525463" cy="1293812"/>
          </a:xfrm>
          <a:custGeom>
            <a:avLst/>
            <a:gdLst>
              <a:gd name="T0" fmla="*/ 2147483647 w 21600"/>
              <a:gd name="T1" fmla="*/ 2147483647 h 32340"/>
              <a:gd name="T2" fmla="*/ 2147483647 w 21600"/>
              <a:gd name="T3" fmla="*/ 0 h 32340"/>
              <a:gd name="T4" fmla="*/ 2147483647 w 21600"/>
              <a:gd name="T5" fmla="*/ 2147483647 h 32340"/>
              <a:gd name="T6" fmla="*/ 0 60000 65536"/>
              <a:gd name="T7" fmla="*/ 0 60000 65536"/>
              <a:gd name="T8" fmla="*/ 0 60000 65536"/>
              <a:gd name="T9" fmla="*/ 0 w 21600"/>
              <a:gd name="T10" fmla="*/ 0 h 32340"/>
              <a:gd name="T11" fmla="*/ 21600 w 21600"/>
              <a:gd name="T12" fmla="*/ 32340 h 32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40" fill="none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</a:path>
              <a:path w="21600" h="32340" stroke="0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  <a:lnTo>
                  <a:pt x="21600" y="1624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81" name="Arc 21"/>
          <p:cNvSpPr>
            <a:spLocks/>
          </p:cNvSpPr>
          <p:nvPr/>
        </p:nvSpPr>
        <p:spPr bwMode="auto">
          <a:xfrm rot="9000000">
            <a:off x="6043613" y="738188"/>
            <a:ext cx="395287" cy="844550"/>
          </a:xfrm>
          <a:custGeom>
            <a:avLst/>
            <a:gdLst>
              <a:gd name="T0" fmla="*/ 2147483647 w 16302"/>
              <a:gd name="T1" fmla="*/ 2147483647 h 21600"/>
              <a:gd name="T2" fmla="*/ 0 w 16302"/>
              <a:gd name="T3" fmla="*/ 2147483647 h 21600"/>
              <a:gd name="T4" fmla="*/ 2147483647 w 16302"/>
              <a:gd name="T5" fmla="*/ 0 h 21600"/>
              <a:gd name="T6" fmla="*/ 0 60000 65536"/>
              <a:gd name="T7" fmla="*/ 0 60000 65536"/>
              <a:gd name="T8" fmla="*/ 0 60000 65536"/>
              <a:gd name="T9" fmla="*/ 0 w 16302"/>
              <a:gd name="T10" fmla="*/ 0 h 21600"/>
              <a:gd name="T11" fmla="*/ 16302 w 16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2" h="21600" fill="none" extrusionOk="0">
                <a:moveTo>
                  <a:pt x="16302" y="21577"/>
                </a:moveTo>
                <a:cubicBezTo>
                  <a:pt x="15970" y="21592"/>
                  <a:pt x="15638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</a:path>
              <a:path w="16302" h="21600" stroke="0" extrusionOk="0">
                <a:moveTo>
                  <a:pt x="16302" y="21577"/>
                </a:moveTo>
                <a:cubicBezTo>
                  <a:pt x="15970" y="21592"/>
                  <a:pt x="15638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  <a:lnTo>
                  <a:pt x="15307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rot="9000000">
            <a:off x="6308725" y="3770313"/>
            <a:ext cx="6810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rot="9000000">
            <a:off x="5240338" y="1054100"/>
            <a:ext cx="6810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5976" name="Arc 24"/>
          <p:cNvSpPr>
            <a:spLocks/>
          </p:cNvSpPr>
          <p:nvPr/>
        </p:nvSpPr>
        <p:spPr bwMode="auto">
          <a:xfrm rot="9000000">
            <a:off x="5738813" y="922338"/>
            <a:ext cx="377825" cy="835025"/>
          </a:xfrm>
          <a:custGeom>
            <a:avLst/>
            <a:gdLst>
              <a:gd name="T0" fmla="*/ 2147483647 w 15833"/>
              <a:gd name="T1" fmla="*/ 2147483647 h 21409"/>
              <a:gd name="T2" fmla="*/ 930332493 w 15833"/>
              <a:gd name="T3" fmla="*/ 2147483647 h 21409"/>
              <a:gd name="T4" fmla="*/ 0 w 15833"/>
              <a:gd name="T5" fmla="*/ 0 h 21409"/>
              <a:gd name="T6" fmla="*/ 0 60000 65536"/>
              <a:gd name="T7" fmla="*/ 0 60000 65536"/>
              <a:gd name="T8" fmla="*/ 0 60000 65536"/>
              <a:gd name="T9" fmla="*/ 0 w 15833"/>
              <a:gd name="T10" fmla="*/ 0 h 21409"/>
              <a:gd name="T11" fmla="*/ 15833 w 15833"/>
              <a:gd name="T12" fmla="*/ 21409 h 21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3" h="21409" fill="none" extrusionOk="0">
                <a:moveTo>
                  <a:pt x="15832" y="14692"/>
                </a:moveTo>
                <a:cubicBezTo>
                  <a:pt x="12422" y="18368"/>
                  <a:pt x="7838" y="20742"/>
                  <a:pt x="2868" y="21408"/>
                </a:cubicBezTo>
              </a:path>
              <a:path w="15833" h="21409" stroke="0" extrusionOk="0">
                <a:moveTo>
                  <a:pt x="15832" y="14692"/>
                </a:moveTo>
                <a:cubicBezTo>
                  <a:pt x="12422" y="18368"/>
                  <a:pt x="7838" y="20742"/>
                  <a:pt x="2868" y="21408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rot="9000000">
            <a:off x="5041900" y="3043238"/>
            <a:ext cx="6953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rot="1800000" flipV="1">
            <a:off x="5578475" y="3228975"/>
            <a:ext cx="14732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9438" y="1565275"/>
            <a:ext cx="2717800" cy="2794000"/>
            <a:chOff x="1535" y="402"/>
            <a:chExt cx="3650" cy="3752"/>
          </a:xfrm>
        </p:grpSpPr>
        <p:sp>
          <p:nvSpPr>
            <p:cNvPr id="15392" name="Line 28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3" name="Line 29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4" name="Line 30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5" name="Line 31"/>
            <p:cNvSpPr>
              <a:spLocks noChangeShapeType="1"/>
            </p:cNvSpPr>
            <p:nvPr/>
          </p:nvSpPr>
          <p:spPr bwMode="auto">
            <a:xfrm rot="1800000" flipV="1">
              <a:off x="1556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6" name="Line 32"/>
            <p:cNvSpPr>
              <a:spLocks noChangeShapeType="1"/>
            </p:cNvSpPr>
            <p:nvPr/>
          </p:nvSpPr>
          <p:spPr bwMode="auto">
            <a:xfrm rot="9000000" flipV="1">
              <a:off x="3235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7" name="Line 33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8" name="Line 34"/>
            <p:cNvSpPr>
              <a:spLocks noChangeShapeType="1"/>
            </p:cNvSpPr>
            <p:nvPr/>
          </p:nvSpPr>
          <p:spPr bwMode="auto">
            <a:xfrm flipV="1">
              <a:off x="1670" y="2716"/>
              <a:ext cx="5" cy="46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9" name="Line 35"/>
            <p:cNvSpPr>
              <a:spLocks noChangeShapeType="1"/>
            </p:cNvSpPr>
            <p:nvPr/>
          </p:nvSpPr>
          <p:spPr bwMode="auto">
            <a:xfrm rot="9000000">
              <a:off x="1573" y="2331"/>
              <a:ext cx="15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0" name="Line 36"/>
            <p:cNvSpPr>
              <a:spLocks noChangeShapeType="1"/>
            </p:cNvSpPr>
            <p:nvPr/>
          </p:nvSpPr>
          <p:spPr bwMode="auto">
            <a:xfrm rot="1800000" flipV="1">
              <a:off x="4062" y="2456"/>
              <a:ext cx="106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1" name="Line 37"/>
            <p:cNvSpPr>
              <a:spLocks noChangeShapeType="1"/>
            </p:cNvSpPr>
            <p:nvPr/>
          </p:nvSpPr>
          <p:spPr bwMode="auto">
            <a:xfrm flipV="1">
              <a:off x="2976" y="960"/>
              <a:ext cx="0" cy="9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2" name="Line 38"/>
            <p:cNvSpPr>
              <a:spLocks noChangeShapeType="1"/>
            </p:cNvSpPr>
            <p:nvPr/>
          </p:nvSpPr>
          <p:spPr bwMode="auto">
            <a:xfrm rot="1800000" flipV="1">
              <a:off x="2909" y="2185"/>
              <a:ext cx="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3" name="Line 39"/>
            <p:cNvSpPr>
              <a:spLocks noChangeShapeType="1"/>
            </p:cNvSpPr>
            <p:nvPr/>
          </p:nvSpPr>
          <p:spPr bwMode="auto">
            <a:xfrm flipV="1">
              <a:off x="3769" y="1415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4" name="Arc 40"/>
            <p:cNvSpPr>
              <a:spLocks/>
            </p:cNvSpPr>
            <p:nvPr/>
          </p:nvSpPr>
          <p:spPr bwMode="auto">
            <a:xfrm rot="9000000">
              <a:off x="3353" y="689"/>
              <a:ext cx="331" cy="815"/>
            </a:xfrm>
            <a:custGeom>
              <a:avLst/>
              <a:gdLst>
                <a:gd name="T0" fmla="*/ 0 w 21600"/>
                <a:gd name="T1" fmla="*/ 0 h 32340"/>
                <a:gd name="T2" fmla="*/ 0 w 21600"/>
                <a:gd name="T3" fmla="*/ 0 h 32340"/>
                <a:gd name="T4" fmla="*/ 0 w 21600"/>
                <a:gd name="T5" fmla="*/ 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405" name="Arc 41"/>
            <p:cNvSpPr>
              <a:spLocks/>
            </p:cNvSpPr>
            <p:nvPr/>
          </p:nvSpPr>
          <p:spPr bwMode="auto">
            <a:xfrm rot="9000000">
              <a:off x="2995" y="674"/>
              <a:ext cx="471" cy="526"/>
            </a:xfrm>
            <a:custGeom>
              <a:avLst/>
              <a:gdLst>
                <a:gd name="T0" fmla="*/ 0 w 30791"/>
                <a:gd name="T1" fmla="*/ 0 h 21600"/>
                <a:gd name="T2" fmla="*/ 0 w 30791"/>
                <a:gd name="T3" fmla="*/ 0 h 21600"/>
                <a:gd name="T4" fmla="*/ 0 w 30791"/>
                <a:gd name="T5" fmla="*/ 0 h 21600"/>
                <a:gd name="T6" fmla="*/ 0 60000 65536"/>
                <a:gd name="T7" fmla="*/ 0 60000 65536"/>
                <a:gd name="T8" fmla="*/ 0 60000 65536"/>
                <a:gd name="T9" fmla="*/ 0 w 30791"/>
                <a:gd name="T10" fmla="*/ 0 h 21600"/>
                <a:gd name="T11" fmla="*/ 30791 w 30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91" h="21600" fill="none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30791" h="21600" stroke="0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406" name="Line 42"/>
            <p:cNvSpPr>
              <a:spLocks noChangeShapeType="1"/>
            </p:cNvSpPr>
            <p:nvPr/>
          </p:nvSpPr>
          <p:spPr bwMode="auto">
            <a:xfrm rot="1800000" flipV="1">
              <a:off x="4150" y="2205"/>
              <a:ext cx="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7" name="Line 43"/>
            <p:cNvSpPr>
              <a:spLocks noChangeShapeType="1"/>
            </p:cNvSpPr>
            <p:nvPr/>
          </p:nvSpPr>
          <p:spPr bwMode="auto">
            <a:xfrm flipV="1">
              <a:off x="4146" y="1204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08" name="Arc 44"/>
            <p:cNvSpPr>
              <a:spLocks/>
            </p:cNvSpPr>
            <p:nvPr/>
          </p:nvSpPr>
          <p:spPr bwMode="auto">
            <a:xfrm rot="9000000">
              <a:off x="3730" y="478"/>
              <a:ext cx="331" cy="815"/>
            </a:xfrm>
            <a:custGeom>
              <a:avLst/>
              <a:gdLst>
                <a:gd name="T0" fmla="*/ 0 w 21600"/>
                <a:gd name="T1" fmla="*/ 0 h 32340"/>
                <a:gd name="T2" fmla="*/ 0 w 21600"/>
                <a:gd name="T3" fmla="*/ 0 h 32340"/>
                <a:gd name="T4" fmla="*/ 0 w 21600"/>
                <a:gd name="T5" fmla="*/ 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409" name="Arc 45"/>
            <p:cNvSpPr>
              <a:spLocks/>
            </p:cNvSpPr>
            <p:nvPr/>
          </p:nvSpPr>
          <p:spPr bwMode="auto">
            <a:xfrm rot="9000000">
              <a:off x="3577" y="402"/>
              <a:ext cx="249" cy="532"/>
            </a:xfrm>
            <a:custGeom>
              <a:avLst/>
              <a:gdLst>
                <a:gd name="T0" fmla="*/ 0 w 16302"/>
                <a:gd name="T1" fmla="*/ 0 h 21600"/>
                <a:gd name="T2" fmla="*/ 0 w 16302"/>
                <a:gd name="T3" fmla="*/ 0 h 21600"/>
                <a:gd name="T4" fmla="*/ 0 w 163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02"/>
                <a:gd name="T10" fmla="*/ 0 h 21600"/>
                <a:gd name="T11" fmla="*/ 16302 w 163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02" h="21600" fill="none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16302" h="21600" stroke="0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410" name="Line 46"/>
            <p:cNvSpPr>
              <a:spLocks noChangeShapeType="1"/>
            </p:cNvSpPr>
            <p:nvPr/>
          </p:nvSpPr>
          <p:spPr bwMode="auto">
            <a:xfrm rot="9000000">
              <a:off x="3744" y="2312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11" name="Line 47"/>
            <p:cNvSpPr>
              <a:spLocks noChangeShapeType="1"/>
            </p:cNvSpPr>
            <p:nvPr/>
          </p:nvSpPr>
          <p:spPr bwMode="auto">
            <a:xfrm rot="9000000">
              <a:off x="3071" y="601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6000" name="Oval 48"/>
          <p:cNvSpPr>
            <a:spLocks noChangeArrowheads="1"/>
          </p:cNvSpPr>
          <p:nvPr/>
        </p:nvSpPr>
        <p:spPr bwMode="auto">
          <a:xfrm>
            <a:off x="5076825" y="595313"/>
            <a:ext cx="1041400" cy="1041400"/>
          </a:xfrm>
          <a:prstGeom prst="ellipse">
            <a:avLst/>
          </a:prstGeom>
          <a:noFill/>
          <a:ln w="38100" algn="ctr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87375" y="393700"/>
            <a:ext cx="3616325" cy="1187450"/>
            <a:chOff x="332" y="145"/>
            <a:chExt cx="2278" cy="748"/>
          </a:xfrm>
        </p:grpSpPr>
        <p:sp>
          <p:nvSpPr>
            <p:cNvPr id="55326" name="Rectangle 50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5327" name="Rectangle 51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9" grpId="0" animBg="1"/>
      <p:bldP spid="125976" grpId="0" animBg="1"/>
      <p:bldP spid="125977" grpId="0" animBg="1"/>
      <p:bldP spid="125978" grpId="0" animBg="1"/>
      <p:bldP spid="12600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92125" y="1379538"/>
            <a:ext cx="7900988" cy="5478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rot="1800000" flipV="1">
            <a:off x="2784475" y="5894388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rot="9000000" flipV="1">
            <a:off x="5483225" y="5903913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5699125" y="5897563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1800000" flipV="1">
            <a:off x="2817813" y="51403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rot="9000000" flipV="1">
            <a:off x="5483225" y="51403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8362950" y="4378325"/>
            <a:ext cx="0" cy="76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2998788" y="4376738"/>
            <a:ext cx="7937" cy="7445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rot="9000000">
            <a:off x="2844800" y="3765550"/>
            <a:ext cx="2397125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rot="1800000" flipV="1">
            <a:off x="6796088" y="3963988"/>
            <a:ext cx="168275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5072063" y="1589088"/>
            <a:ext cx="0" cy="157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rot="1800000" flipV="1">
            <a:off x="4965700" y="3533775"/>
            <a:ext cx="14779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6330950" y="2311400"/>
            <a:ext cx="0" cy="156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399" name="Arc 15"/>
          <p:cNvSpPr>
            <a:spLocks/>
          </p:cNvSpPr>
          <p:nvPr/>
        </p:nvSpPr>
        <p:spPr bwMode="auto">
          <a:xfrm rot="9000000">
            <a:off x="5670550" y="1158875"/>
            <a:ext cx="525463" cy="1293813"/>
          </a:xfrm>
          <a:custGeom>
            <a:avLst/>
            <a:gdLst>
              <a:gd name="T0" fmla="*/ 2147483647 w 21600"/>
              <a:gd name="T1" fmla="*/ 2147483647 h 32340"/>
              <a:gd name="T2" fmla="*/ 2147483647 w 21600"/>
              <a:gd name="T3" fmla="*/ 0 h 32340"/>
              <a:gd name="T4" fmla="*/ 2147483647 w 21600"/>
              <a:gd name="T5" fmla="*/ 2147483647 h 32340"/>
              <a:gd name="T6" fmla="*/ 0 60000 65536"/>
              <a:gd name="T7" fmla="*/ 0 60000 65536"/>
              <a:gd name="T8" fmla="*/ 0 60000 65536"/>
              <a:gd name="T9" fmla="*/ 0 w 21600"/>
              <a:gd name="T10" fmla="*/ 0 h 32340"/>
              <a:gd name="T11" fmla="*/ 21600 w 21600"/>
              <a:gd name="T12" fmla="*/ 32340 h 32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40" fill="none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</a:path>
              <a:path w="21600" h="32340" stroke="0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  <a:lnTo>
                  <a:pt x="21600" y="1624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400" name="Arc 16"/>
          <p:cNvSpPr>
            <a:spLocks/>
          </p:cNvSpPr>
          <p:nvPr/>
        </p:nvSpPr>
        <p:spPr bwMode="auto">
          <a:xfrm rot="9000000">
            <a:off x="5102225" y="1135063"/>
            <a:ext cx="747713" cy="835025"/>
          </a:xfrm>
          <a:custGeom>
            <a:avLst/>
            <a:gdLst>
              <a:gd name="T0" fmla="*/ 2147483647 w 30791"/>
              <a:gd name="T1" fmla="*/ 2147483647 h 21600"/>
              <a:gd name="T2" fmla="*/ 0 w 30791"/>
              <a:gd name="T3" fmla="*/ 2147483647 h 21600"/>
              <a:gd name="T4" fmla="*/ 2147483647 w 30791"/>
              <a:gd name="T5" fmla="*/ 0 h 21600"/>
              <a:gd name="T6" fmla="*/ 0 60000 65536"/>
              <a:gd name="T7" fmla="*/ 0 60000 65536"/>
              <a:gd name="T8" fmla="*/ 0 60000 65536"/>
              <a:gd name="T9" fmla="*/ 0 w 30791"/>
              <a:gd name="T10" fmla="*/ 0 h 21600"/>
              <a:gd name="T11" fmla="*/ 30791 w 307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91" h="21600" fill="none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</a:path>
              <a:path w="30791" h="21600" stroke="0" extrusionOk="0">
                <a:moveTo>
                  <a:pt x="30791" y="15060"/>
                </a:moveTo>
                <a:cubicBezTo>
                  <a:pt x="26724" y="19241"/>
                  <a:pt x="21139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  <a:lnTo>
                  <a:pt x="15307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rot="1800000" flipV="1">
            <a:off x="6935788" y="3565525"/>
            <a:ext cx="63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6929438" y="1976438"/>
            <a:ext cx="0" cy="1565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403" name="Arc 19"/>
          <p:cNvSpPr>
            <a:spLocks/>
          </p:cNvSpPr>
          <p:nvPr/>
        </p:nvSpPr>
        <p:spPr bwMode="auto">
          <a:xfrm rot="9000000">
            <a:off x="6269038" y="823913"/>
            <a:ext cx="525462" cy="1293812"/>
          </a:xfrm>
          <a:custGeom>
            <a:avLst/>
            <a:gdLst>
              <a:gd name="T0" fmla="*/ 2147483647 w 21600"/>
              <a:gd name="T1" fmla="*/ 2147483647 h 32340"/>
              <a:gd name="T2" fmla="*/ 2147483647 w 21600"/>
              <a:gd name="T3" fmla="*/ 0 h 32340"/>
              <a:gd name="T4" fmla="*/ 2147483647 w 21600"/>
              <a:gd name="T5" fmla="*/ 2147483647 h 32340"/>
              <a:gd name="T6" fmla="*/ 0 60000 65536"/>
              <a:gd name="T7" fmla="*/ 0 60000 65536"/>
              <a:gd name="T8" fmla="*/ 0 60000 65536"/>
              <a:gd name="T9" fmla="*/ 0 w 21600"/>
              <a:gd name="T10" fmla="*/ 0 h 32340"/>
              <a:gd name="T11" fmla="*/ 21600 w 21600"/>
              <a:gd name="T12" fmla="*/ 32340 h 32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40" fill="none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</a:path>
              <a:path w="21600" h="32340" stroke="0" extrusionOk="0">
                <a:moveTo>
                  <a:pt x="7196" y="32340"/>
                </a:moveTo>
                <a:cubicBezTo>
                  <a:pt x="2617" y="28242"/>
                  <a:pt x="0" y="22388"/>
                  <a:pt x="0" y="16243"/>
                </a:cubicBezTo>
                <a:cubicBezTo>
                  <a:pt x="-1" y="10021"/>
                  <a:pt x="2683" y="4101"/>
                  <a:pt x="7361" y="-1"/>
                </a:cubicBezTo>
                <a:lnTo>
                  <a:pt x="21600" y="1624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404" name="Arc 20"/>
          <p:cNvSpPr>
            <a:spLocks/>
          </p:cNvSpPr>
          <p:nvPr/>
        </p:nvSpPr>
        <p:spPr bwMode="auto">
          <a:xfrm rot="9000000">
            <a:off x="6026150" y="703263"/>
            <a:ext cx="395288" cy="844550"/>
          </a:xfrm>
          <a:custGeom>
            <a:avLst/>
            <a:gdLst>
              <a:gd name="T0" fmla="*/ 2147483647 w 16302"/>
              <a:gd name="T1" fmla="*/ 2147483647 h 21600"/>
              <a:gd name="T2" fmla="*/ 0 w 16302"/>
              <a:gd name="T3" fmla="*/ 2147483647 h 21600"/>
              <a:gd name="T4" fmla="*/ 2147483647 w 16302"/>
              <a:gd name="T5" fmla="*/ 0 h 21600"/>
              <a:gd name="T6" fmla="*/ 0 60000 65536"/>
              <a:gd name="T7" fmla="*/ 0 60000 65536"/>
              <a:gd name="T8" fmla="*/ 0 60000 65536"/>
              <a:gd name="T9" fmla="*/ 0 w 16302"/>
              <a:gd name="T10" fmla="*/ 0 h 21600"/>
              <a:gd name="T11" fmla="*/ 16302 w 16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2" h="21600" fill="none" extrusionOk="0">
                <a:moveTo>
                  <a:pt x="16302" y="21577"/>
                </a:moveTo>
                <a:cubicBezTo>
                  <a:pt x="15970" y="21592"/>
                  <a:pt x="15638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</a:path>
              <a:path w="16302" h="21600" stroke="0" extrusionOk="0">
                <a:moveTo>
                  <a:pt x="16302" y="21577"/>
                </a:moveTo>
                <a:cubicBezTo>
                  <a:pt x="15970" y="21592"/>
                  <a:pt x="15638" y="21599"/>
                  <a:pt x="15307" y="21600"/>
                </a:cubicBezTo>
                <a:cubicBezTo>
                  <a:pt x="9561" y="21600"/>
                  <a:pt x="4053" y="19311"/>
                  <a:pt x="0" y="15239"/>
                </a:cubicBezTo>
                <a:lnTo>
                  <a:pt x="15307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rot="9000000">
            <a:off x="6291263" y="3735388"/>
            <a:ext cx="6810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rot="9000000">
            <a:off x="5222875" y="1019175"/>
            <a:ext cx="6810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1975" y="1530350"/>
            <a:ext cx="2717800" cy="2794000"/>
            <a:chOff x="1535" y="402"/>
            <a:chExt cx="3650" cy="3752"/>
          </a:xfrm>
        </p:grpSpPr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3" name="Line 26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4" name="Line 27"/>
            <p:cNvSpPr>
              <a:spLocks noChangeShapeType="1"/>
            </p:cNvSpPr>
            <p:nvPr/>
          </p:nvSpPr>
          <p:spPr bwMode="auto">
            <a:xfrm rot="1800000" flipV="1">
              <a:off x="1556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5" name="Line 28"/>
            <p:cNvSpPr>
              <a:spLocks noChangeShapeType="1"/>
            </p:cNvSpPr>
            <p:nvPr/>
          </p:nvSpPr>
          <p:spPr bwMode="auto">
            <a:xfrm rot="9000000" flipV="1">
              <a:off x="3235" y="3197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6" name="Line 29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7" name="Line 30"/>
            <p:cNvSpPr>
              <a:spLocks noChangeShapeType="1"/>
            </p:cNvSpPr>
            <p:nvPr/>
          </p:nvSpPr>
          <p:spPr bwMode="auto">
            <a:xfrm flipV="1">
              <a:off x="1670" y="2716"/>
              <a:ext cx="5" cy="46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8" name="Line 31"/>
            <p:cNvSpPr>
              <a:spLocks noChangeShapeType="1"/>
            </p:cNvSpPr>
            <p:nvPr/>
          </p:nvSpPr>
          <p:spPr bwMode="auto">
            <a:xfrm rot="9000000">
              <a:off x="1573" y="2331"/>
              <a:ext cx="151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19" name="Line 32"/>
            <p:cNvSpPr>
              <a:spLocks noChangeShapeType="1"/>
            </p:cNvSpPr>
            <p:nvPr/>
          </p:nvSpPr>
          <p:spPr bwMode="auto">
            <a:xfrm rot="1800000" flipV="1">
              <a:off x="4062" y="2456"/>
              <a:ext cx="106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20" name="Line 33"/>
            <p:cNvSpPr>
              <a:spLocks noChangeShapeType="1"/>
            </p:cNvSpPr>
            <p:nvPr/>
          </p:nvSpPr>
          <p:spPr bwMode="auto">
            <a:xfrm flipV="1">
              <a:off x="2976" y="960"/>
              <a:ext cx="0" cy="9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21" name="Line 34"/>
            <p:cNvSpPr>
              <a:spLocks noChangeShapeType="1"/>
            </p:cNvSpPr>
            <p:nvPr/>
          </p:nvSpPr>
          <p:spPr bwMode="auto">
            <a:xfrm rot="1800000" flipV="1">
              <a:off x="2909" y="2185"/>
              <a:ext cx="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22" name="Line 35"/>
            <p:cNvSpPr>
              <a:spLocks noChangeShapeType="1"/>
            </p:cNvSpPr>
            <p:nvPr/>
          </p:nvSpPr>
          <p:spPr bwMode="auto">
            <a:xfrm flipV="1">
              <a:off x="3769" y="1415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23" name="Arc 36"/>
            <p:cNvSpPr>
              <a:spLocks/>
            </p:cNvSpPr>
            <p:nvPr/>
          </p:nvSpPr>
          <p:spPr bwMode="auto">
            <a:xfrm rot="9000000">
              <a:off x="3353" y="689"/>
              <a:ext cx="331" cy="815"/>
            </a:xfrm>
            <a:custGeom>
              <a:avLst/>
              <a:gdLst>
                <a:gd name="T0" fmla="*/ 0 w 21600"/>
                <a:gd name="T1" fmla="*/ 0 h 32340"/>
                <a:gd name="T2" fmla="*/ 0 w 21600"/>
                <a:gd name="T3" fmla="*/ 0 h 32340"/>
                <a:gd name="T4" fmla="*/ 0 w 21600"/>
                <a:gd name="T5" fmla="*/ 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24" name="Arc 37"/>
            <p:cNvSpPr>
              <a:spLocks/>
            </p:cNvSpPr>
            <p:nvPr/>
          </p:nvSpPr>
          <p:spPr bwMode="auto">
            <a:xfrm rot="9000000">
              <a:off x="2995" y="674"/>
              <a:ext cx="471" cy="526"/>
            </a:xfrm>
            <a:custGeom>
              <a:avLst/>
              <a:gdLst>
                <a:gd name="T0" fmla="*/ 0 w 30791"/>
                <a:gd name="T1" fmla="*/ 0 h 21600"/>
                <a:gd name="T2" fmla="*/ 0 w 30791"/>
                <a:gd name="T3" fmla="*/ 0 h 21600"/>
                <a:gd name="T4" fmla="*/ 0 w 30791"/>
                <a:gd name="T5" fmla="*/ 0 h 21600"/>
                <a:gd name="T6" fmla="*/ 0 60000 65536"/>
                <a:gd name="T7" fmla="*/ 0 60000 65536"/>
                <a:gd name="T8" fmla="*/ 0 60000 65536"/>
                <a:gd name="T9" fmla="*/ 0 w 30791"/>
                <a:gd name="T10" fmla="*/ 0 h 21600"/>
                <a:gd name="T11" fmla="*/ 30791 w 30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91" h="21600" fill="none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30791" h="21600" stroke="0" extrusionOk="0">
                  <a:moveTo>
                    <a:pt x="30791" y="15060"/>
                  </a:moveTo>
                  <a:cubicBezTo>
                    <a:pt x="26724" y="19241"/>
                    <a:pt x="21139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25" name="Line 38"/>
            <p:cNvSpPr>
              <a:spLocks noChangeShapeType="1"/>
            </p:cNvSpPr>
            <p:nvPr/>
          </p:nvSpPr>
          <p:spPr bwMode="auto">
            <a:xfrm rot="1800000" flipV="1">
              <a:off x="4150" y="2205"/>
              <a:ext cx="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26" name="Line 39"/>
            <p:cNvSpPr>
              <a:spLocks noChangeShapeType="1"/>
            </p:cNvSpPr>
            <p:nvPr/>
          </p:nvSpPr>
          <p:spPr bwMode="auto">
            <a:xfrm flipV="1">
              <a:off x="4146" y="1204"/>
              <a:ext cx="0" cy="9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27" name="Arc 40"/>
            <p:cNvSpPr>
              <a:spLocks/>
            </p:cNvSpPr>
            <p:nvPr/>
          </p:nvSpPr>
          <p:spPr bwMode="auto">
            <a:xfrm rot="9000000">
              <a:off x="3730" y="478"/>
              <a:ext cx="331" cy="815"/>
            </a:xfrm>
            <a:custGeom>
              <a:avLst/>
              <a:gdLst>
                <a:gd name="T0" fmla="*/ 0 w 21600"/>
                <a:gd name="T1" fmla="*/ 0 h 32340"/>
                <a:gd name="T2" fmla="*/ 0 w 21600"/>
                <a:gd name="T3" fmla="*/ 0 h 32340"/>
                <a:gd name="T4" fmla="*/ 0 w 21600"/>
                <a:gd name="T5" fmla="*/ 0 h 32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40"/>
                <a:gd name="T11" fmla="*/ 21600 w 21600"/>
                <a:gd name="T12" fmla="*/ 32340 h 32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40" fill="none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</a:path>
                <a:path w="21600" h="32340" stroke="0" extrusionOk="0">
                  <a:moveTo>
                    <a:pt x="7196" y="32340"/>
                  </a:moveTo>
                  <a:cubicBezTo>
                    <a:pt x="2617" y="28242"/>
                    <a:pt x="0" y="22388"/>
                    <a:pt x="0" y="16243"/>
                  </a:cubicBezTo>
                  <a:cubicBezTo>
                    <a:pt x="-1" y="10021"/>
                    <a:pt x="2683" y="4101"/>
                    <a:pt x="7361" y="-1"/>
                  </a:cubicBezTo>
                  <a:lnTo>
                    <a:pt x="21600" y="1624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28" name="Arc 41"/>
            <p:cNvSpPr>
              <a:spLocks/>
            </p:cNvSpPr>
            <p:nvPr/>
          </p:nvSpPr>
          <p:spPr bwMode="auto">
            <a:xfrm rot="9000000">
              <a:off x="3577" y="402"/>
              <a:ext cx="249" cy="532"/>
            </a:xfrm>
            <a:custGeom>
              <a:avLst/>
              <a:gdLst>
                <a:gd name="T0" fmla="*/ 0 w 16302"/>
                <a:gd name="T1" fmla="*/ 0 h 21600"/>
                <a:gd name="T2" fmla="*/ 0 w 16302"/>
                <a:gd name="T3" fmla="*/ 0 h 21600"/>
                <a:gd name="T4" fmla="*/ 0 w 163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02"/>
                <a:gd name="T10" fmla="*/ 0 h 21600"/>
                <a:gd name="T11" fmla="*/ 16302 w 163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02" h="21600" fill="none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</a:path>
                <a:path w="16302" h="21600" stroke="0" extrusionOk="0">
                  <a:moveTo>
                    <a:pt x="16302" y="21577"/>
                  </a:moveTo>
                  <a:cubicBezTo>
                    <a:pt x="15970" y="21592"/>
                    <a:pt x="15638" y="21599"/>
                    <a:pt x="15307" y="21600"/>
                  </a:cubicBezTo>
                  <a:cubicBezTo>
                    <a:pt x="9561" y="21600"/>
                    <a:pt x="4053" y="19311"/>
                    <a:pt x="0" y="15239"/>
                  </a:cubicBezTo>
                  <a:lnTo>
                    <a:pt x="1530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29" name="Line 42"/>
            <p:cNvSpPr>
              <a:spLocks noChangeShapeType="1"/>
            </p:cNvSpPr>
            <p:nvPr/>
          </p:nvSpPr>
          <p:spPr bwMode="auto">
            <a:xfrm rot="9000000">
              <a:off x="3744" y="2312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30" name="Line 43"/>
            <p:cNvSpPr>
              <a:spLocks noChangeShapeType="1"/>
            </p:cNvSpPr>
            <p:nvPr/>
          </p:nvSpPr>
          <p:spPr bwMode="auto">
            <a:xfrm rot="9000000">
              <a:off x="3071" y="601"/>
              <a:ext cx="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00088" y="333375"/>
            <a:ext cx="3616325" cy="1187450"/>
            <a:chOff x="332" y="145"/>
            <a:chExt cx="2278" cy="748"/>
          </a:xfrm>
        </p:grpSpPr>
        <p:sp>
          <p:nvSpPr>
            <p:cNvPr id="56345" name="Rectangle 45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6346" name="Rectangle 46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92125" y="1379538"/>
            <a:ext cx="7900988" cy="5478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6813" y="1133475"/>
            <a:ext cx="5794375" cy="5461000"/>
            <a:chOff x="1535" y="714"/>
            <a:chExt cx="3650" cy="3440"/>
          </a:xfrm>
        </p:grpSpPr>
        <p:sp>
          <p:nvSpPr>
            <p:cNvPr id="17415" name="Line 4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 rot="9000000" flipV="1">
              <a:off x="4285" y="2914"/>
              <a:ext cx="82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 flipV="1">
              <a:off x="1670" y="2686"/>
              <a:ext cx="5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flipH="1" flipV="1">
              <a:off x="3368" y="2620"/>
              <a:ext cx="6" cy="10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 flipV="1">
              <a:off x="4345" y="2073"/>
              <a:ext cx="0" cy="10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3" name="Arc 12"/>
            <p:cNvSpPr>
              <a:spLocks/>
            </p:cNvSpPr>
            <p:nvPr/>
          </p:nvSpPr>
          <p:spPr bwMode="auto">
            <a:xfrm rot="1800000" flipH="1" flipV="1">
              <a:off x="3468" y="1780"/>
              <a:ext cx="421" cy="956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7424" name="Arc 13"/>
            <p:cNvSpPr>
              <a:spLocks/>
            </p:cNvSpPr>
            <p:nvPr/>
          </p:nvSpPr>
          <p:spPr bwMode="auto">
            <a:xfrm rot="1800000" flipH="1" flipV="1">
              <a:off x="3740" y="1751"/>
              <a:ext cx="568" cy="649"/>
            </a:xfrm>
            <a:custGeom>
              <a:avLst/>
              <a:gdLst>
                <a:gd name="T0" fmla="*/ 0 w 29658"/>
                <a:gd name="T1" fmla="*/ 0 h 21600"/>
                <a:gd name="T2" fmla="*/ 0 w 29658"/>
                <a:gd name="T3" fmla="*/ 0 h 21600"/>
                <a:gd name="T4" fmla="*/ 0 w 296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58"/>
                <a:gd name="T10" fmla="*/ 0 h 21600"/>
                <a:gd name="T11" fmla="*/ 29658 w 296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58" h="21600" fill="none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</a:path>
                <a:path w="29658" h="21600" stroke="0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  <a:lnTo>
                    <a:pt x="14883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7425" name="Line 14"/>
            <p:cNvSpPr>
              <a:spLocks noChangeShapeType="1"/>
            </p:cNvSpPr>
            <p:nvPr/>
          </p:nvSpPr>
          <p:spPr bwMode="auto">
            <a:xfrm flipV="1">
              <a:off x="1675" y="1647"/>
              <a:ext cx="0" cy="10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6" name="Arc 15"/>
            <p:cNvSpPr>
              <a:spLocks/>
            </p:cNvSpPr>
            <p:nvPr/>
          </p:nvSpPr>
          <p:spPr bwMode="auto">
            <a:xfrm rot="1800000" flipH="1" flipV="1">
              <a:off x="1776" y="803"/>
              <a:ext cx="415" cy="953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7427" name="Line 16"/>
            <p:cNvSpPr>
              <a:spLocks noChangeShapeType="1"/>
            </p:cNvSpPr>
            <p:nvPr/>
          </p:nvSpPr>
          <p:spPr bwMode="auto">
            <a:xfrm rot="1800000" flipV="1">
              <a:off x="2346" y="1297"/>
              <a:ext cx="1953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8" name="Line 17"/>
            <p:cNvSpPr>
              <a:spLocks noChangeShapeType="1"/>
            </p:cNvSpPr>
            <p:nvPr/>
          </p:nvSpPr>
          <p:spPr bwMode="auto">
            <a:xfrm rot="1800000" flipV="1">
              <a:off x="4288" y="2517"/>
              <a:ext cx="8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9" name="Arc 18"/>
            <p:cNvSpPr>
              <a:spLocks/>
            </p:cNvSpPr>
            <p:nvPr/>
          </p:nvSpPr>
          <p:spPr bwMode="auto">
            <a:xfrm rot="1800000" flipH="1" flipV="1">
              <a:off x="2058" y="714"/>
              <a:ext cx="296" cy="649"/>
            </a:xfrm>
            <a:custGeom>
              <a:avLst/>
              <a:gdLst>
                <a:gd name="T0" fmla="*/ 0 w 15430"/>
                <a:gd name="T1" fmla="*/ 0 h 21600"/>
                <a:gd name="T2" fmla="*/ 0 w 15430"/>
                <a:gd name="T3" fmla="*/ 0 h 21600"/>
                <a:gd name="T4" fmla="*/ 0 w 15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15430"/>
                <a:gd name="T10" fmla="*/ 0 h 21600"/>
                <a:gd name="T11" fmla="*/ 15430 w 15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30" h="21600" fill="none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</a:path>
                <a:path w="15430" h="21600" stroke="0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  <a:lnTo>
                    <a:pt x="6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7050" y="230188"/>
            <a:ext cx="3616325" cy="1187450"/>
            <a:chOff x="332" y="145"/>
            <a:chExt cx="2278" cy="748"/>
          </a:xfrm>
        </p:grpSpPr>
        <p:sp>
          <p:nvSpPr>
            <p:cNvPr id="57349" name="Rectangle 20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 dirty="0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7350" name="Rectangle 21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513513" y="223838"/>
            <a:ext cx="2389187" cy="2389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53" name="Rectangle 52"/>
          <p:cNvSpPr/>
          <p:nvPr/>
        </p:nvSpPr>
        <p:spPr>
          <a:xfrm>
            <a:off x="492125" y="1379538"/>
            <a:ext cx="7900988" cy="5478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rot="1800000" flipV="1">
            <a:off x="2436813" y="582930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rot="9000000" flipV="1">
            <a:off x="5135563" y="58388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V="1">
            <a:off x="5351463" y="5832475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rot="1800000" flipV="1">
            <a:off x="2436813" y="5065713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rot="9000000" flipV="1">
            <a:off x="5135563" y="5075238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V="1">
            <a:off x="8015288" y="4313238"/>
            <a:ext cx="0" cy="76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V="1">
            <a:off x="2651125" y="4264025"/>
            <a:ext cx="7938" cy="7921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rot="9000000">
            <a:off x="2455863" y="3527425"/>
            <a:ext cx="307975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rot="1800000" flipV="1">
            <a:off x="5126038" y="3544888"/>
            <a:ext cx="3100387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rot="9000000" flipV="1">
            <a:off x="5227638" y="4654550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V="1">
            <a:off x="6896100" y="2409825"/>
            <a:ext cx="0" cy="18002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V="1">
            <a:off x="5351463" y="3303588"/>
            <a:ext cx="0" cy="18002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rot="9000000" flipV="1">
            <a:off x="5226050" y="2852738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 flipV="1">
            <a:off x="5356225" y="4159250"/>
            <a:ext cx="0" cy="1662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V="1">
            <a:off x="6897688" y="3290888"/>
            <a:ext cx="0" cy="1652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rot="9000000" flipV="1">
            <a:off x="5222875" y="3754438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 flipV="1">
            <a:off x="6132513" y="2855913"/>
            <a:ext cx="0" cy="18002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6115050" y="3724275"/>
            <a:ext cx="42863" cy="428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29045" name="Arc 21"/>
          <p:cNvSpPr>
            <a:spLocks/>
          </p:cNvSpPr>
          <p:nvPr/>
        </p:nvSpPr>
        <p:spPr bwMode="auto">
          <a:xfrm rot="1800000" flipH="1" flipV="1">
            <a:off x="5516563" y="2819400"/>
            <a:ext cx="658812" cy="1512888"/>
          </a:xfrm>
          <a:custGeom>
            <a:avLst/>
            <a:gdLst>
              <a:gd name="T0" fmla="*/ 2147483647 w 21600"/>
              <a:gd name="T1" fmla="*/ 0 h 31467"/>
              <a:gd name="T2" fmla="*/ 2147483647 w 21600"/>
              <a:gd name="T3" fmla="*/ 2147483647 h 31467"/>
              <a:gd name="T4" fmla="*/ 0 w 21600"/>
              <a:gd name="T5" fmla="*/ 2147483647 h 31467"/>
              <a:gd name="T6" fmla="*/ 0 60000 65536"/>
              <a:gd name="T7" fmla="*/ 0 60000 65536"/>
              <a:gd name="T8" fmla="*/ 0 60000 65536"/>
              <a:gd name="T9" fmla="*/ 0 w 21600"/>
              <a:gd name="T10" fmla="*/ 0 h 31467"/>
              <a:gd name="T11" fmla="*/ 21600 w 21600"/>
              <a:gd name="T12" fmla="*/ 31467 h 31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67" fill="none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</a:path>
              <a:path w="21600" h="31467" stroke="0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  <a:lnTo>
                  <a:pt x="0" y="154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29046" name="Arc 22"/>
          <p:cNvSpPr>
            <a:spLocks/>
          </p:cNvSpPr>
          <p:nvPr/>
        </p:nvSpPr>
        <p:spPr bwMode="auto">
          <a:xfrm rot="1800000" flipH="1" flipV="1">
            <a:off x="5937250" y="2779713"/>
            <a:ext cx="901700" cy="1030287"/>
          </a:xfrm>
          <a:custGeom>
            <a:avLst/>
            <a:gdLst>
              <a:gd name="T0" fmla="*/ 2147483647 w 29658"/>
              <a:gd name="T1" fmla="*/ 2147483647 h 21600"/>
              <a:gd name="T2" fmla="*/ 0 w 29658"/>
              <a:gd name="T3" fmla="*/ 2147483647 h 21600"/>
              <a:gd name="T4" fmla="*/ 2147483647 w 29658"/>
              <a:gd name="T5" fmla="*/ 0 h 21600"/>
              <a:gd name="T6" fmla="*/ 0 60000 65536"/>
              <a:gd name="T7" fmla="*/ 0 60000 65536"/>
              <a:gd name="T8" fmla="*/ 0 60000 65536"/>
              <a:gd name="T9" fmla="*/ 0 w 29658"/>
              <a:gd name="T10" fmla="*/ 0 h 21600"/>
              <a:gd name="T11" fmla="*/ 29658 w 296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58" h="21600" fill="none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</a:path>
              <a:path w="29658" h="21600" stroke="0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  <a:lnTo>
                  <a:pt x="14883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 rot="9000000" flipV="1">
            <a:off x="2540000" y="3109913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V="1">
            <a:off x="4208463" y="865188"/>
            <a:ext cx="0" cy="18002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 flipV="1">
            <a:off x="2663825" y="1758950"/>
            <a:ext cx="0" cy="18002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 rot="9000000" flipV="1">
            <a:off x="2538413" y="1308100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 flipV="1">
            <a:off x="2668588" y="2614613"/>
            <a:ext cx="0" cy="166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 flipV="1">
            <a:off x="4210050" y="1746250"/>
            <a:ext cx="0" cy="1652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rot="9000000" flipV="1">
            <a:off x="2535238" y="2209800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54" name="Line 30"/>
          <p:cNvSpPr>
            <a:spLocks noChangeShapeType="1"/>
          </p:cNvSpPr>
          <p:nvPr/>
        </p:nvSpPr>
        <p:spPr bwMode="auto">
          <a:xfrm flipV="1">
            <a:off x="3444875" y="1311275"/>
            <a:ext cx="0" cy="180022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3427413" y="2179638"/>
            <a:ext cx="42862" cy="428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29056" name="Arc 32"/>
          <p:cNvSpPr>
            <a:spLocks/>
          </p:cNvSpPr>
          <p:nvPr/>
        </p:nvSpPr>
        <p:spPr bwMode="auto">
          <a:xfrm rot="1800000" flipH="1" flipV="1">
            <a:off x="2828925" y="1274763"/>
            <a:ext cx="658813" cy="1512887"/>
          </a:xfrm>
          <a:custGeom>
            <a:avLst/>
            <a:gdLst>
              <a:gd name="T0" fmla="*/ 2147483647 w 21600"/>
              <a:gd name="T1" fmla="*/ 0 h 31467"/>
              <a:gd name="T2" fmla="*/ 2147483647 w 21600"/>
              <a:gd name="T3" fmla="*/ 2147483647 h 31467"/>
              <a:gd name="T4" fmla="*/ 0 w 21600"/>
              <a:gd name="T5" fmla="*/ 2147483647 h 31467"/>
              <a:gd name="T6" fmla="*/ 0 60000 65536"/>
              <a:gd name="T7" fmla="*/ 0 60000 65536"/>
              <a:gd name="T8" fmla="*/ 0 60000 65536"/>
              <a:gd name="T9" fmla="*/ 0 w 21600"/>
              <a:gd name="T10" fmla="*/ 0 h 31467"/>
              <a:gd name="T11" fmla="*/ 21600 w 21600"/>
              <a:gd name="T12" fmla="*/ 31467 h 31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67" fill="none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</a:path>
              <a:path w="21600" h="31467" stroke="0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  <a:lnTo>
                  <a:pt x="0" y="154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29057" name="Arc 33"/>
          <p:cNvSpPr>
            <a:spLocks/>
          </p:cNvSpPr>
          <p:nvPr/>
        </p:nvSpPr>
        <p:spPr bwMode="auto">
          <a:xfrm rot="1800000" flipH="1" flipV="1">
            <a:off x="3249613" y="1235075"/>
            <a:ext cx="901700" cy="1030288"/>
          </a:xfrm>
          <a:custGeom>
            <a:avLst/>
            <a:gdLst>
              <a:gd name="T0" fmla="*/ 2147483647 w 29658"/>
              <a:gd name="T1" fmla="*/ 2147483647 h 21600"/>
              <a:gd name="T2" fmla="*/ 0 w 29658"/>
              <a:gd name="T3" fmla="*/ 2147483647 h 21600"/>
              <a:gd name="T4" fmla="*/ 2147483647 w 29658"/>
              <a:gd name="T5" fmla="*/ 0 h 21600"/>
              <a:gd name="T6" fmla="*/ 0 60000 65536"/>
              <a:gd name="T7" fmla="*/ 0 60000 65536"/>
              <a:gd name="T8" fmla="*/ 0 60000 65536"/>
              <a:gd name="T9" fmla="*/ 0 w 29658"/>
              <a:gd name="T10" fmla="*/ 0 h 21600"/>
              <a:gd name="T11" fmla="*/ 29658 w 296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58" h="21600" fill="none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</a:path>
              <a:path w="29658" h="21600" stroke="0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  <a:lnTo>
                  <a:pt x="14883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29058" name="Line 34"/>
          <p:cNvSpPr>
            <a:spLocks noChangeShapeType="1"/>
          </p:cNvSpPr>
          <p:nvPr/>
        </p:nvSpPr>
        <p:spPr bwMode="auto">
          <a:xfrm rot="1800000" flipV="1">
            <a:off x="3702050" y="2054225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704013" y="422275"/>
            <a:ext cx="2182812" cy="2057400"/>
            <a:chOff x="1535" y="714"/>
            <a:chExt cx="3650" cy="3440"/>
          </a:xfrm>
        </p:grpSpPr>
        <p:sp>
          <p:nvSpPr>
            <p:cNvPr id="18472" name="Line 36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3" name="Line 37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4" name="Line 38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5" name="Line 39"/>
            <p:cNvSpPr>
              <a:spLocks noChangeShapeType="1"/>
            </p:cNvSpPr>
            <p:nvPr/>
          </p:nvSpPr>
          <p:spPr bwMode="auto">
            <a:xfrm rot="9000000" flipV="1">
              <a:off x="4285" y="2914"/>
              <a:ext cx="82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6" name="Line 40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7" name="Line 41"/>
            <p:cNvSpPr>
              <a:spLocks noChangeShapeType="1"/>
            </p:cNvSpPr>
            <p:nvPr/>
          </p:nvSpPr>
          <p:spPr bwMode="auto">
            <a:xfrm flipV="1">
              <a:off x="1670" y="2686"/>
              <a:ext cx="5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8" name="Line 42"/>
            <p:cNvSpPr>
              <a:spLocks noChangeShapeType="1"/>
            </p:cNvSpPr>
            <p:nvPr/>
          </p:nvSpPr>
          <p:spPr bwMode="auto">
            <a:xfrm flipH="1" flipV="1">
              <a:off x="3368" y="2620"/>
              <a:ext cx="6" cy="10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79" name="Line 43"/>
            <p:cNvSpPr>
              <a:spLocks noChangeShapeType="1"/>
            </p:cNvSpPr>
            <p:nvPr/>
          </p:nvSpPr>
          <p:spPr bwMode="auto">
            <a:xfrm flipV="1">
              <a:off x="4345" y="2073"/>
              <a:ext cx="0" cy="10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80" name="Arc 44"/>
            <p:cNvSpPr>
              <a:spLocks/>
            </p:cNvSpPr>
            <p:nvPr/>
          </p:nvSpPr>
          <p:spPr bwMode="auto">
            <a:xfrm rot="1800000" flipH="1" flipV="1">
              <a:off x="3468" y="1780"/>
              <a:ext cx="421" cy="956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8481" name="Arc 45"/>
            <p:cNvSpPr>
              <a:spLocks/>
            </p:cNvSpPr>
            <p:nvPr/>
          </p:nvSpPr>
          <p:spPr bwMode="auto">
            <a:xfrm rot="1800000" flipH="1" flipV="1">
              <a:off x="3740" y="1751"/>
              <a:ext cx="568" cy="649"/>
            </a:xfrm>
            <a:custGeom>
              <a:avLst/>
              <a:gdLst>
                <a:gd name="T0" fmla="*/ 0 w 29658"/>
                <a:gd name="T1" fmla="*/ 0 h 21600"/>
                <a:gd name="T2" fmla="*/ 0 w 29658"/>
                <a:gd name="T3" fmla="*/ 0 h 21600"/>
                <a:gd name="T4" fmla="*/ 0 w 296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58"/>
                <a:gd name="T10" fmla="*/ 0 h 21600"/>
                <a:gd name="T11" fmla="*/ 29658 w 296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58" h="21600" fill="none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</a:path>
                <a:path w="29658" h="21600" stroke="0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  <a:lnTo>
                    <a:pt x="14883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8482" name="Line 46"/>
            <p:cNvSpPr>
              <a:spLocks noChangeShapeType="1"/>
            </p:cNvSpPr>
            <p:nvPr/>
          </p:nvSpPr>
          <p:spPr bwMode="auto">
            <a:xfrm flipV="1">
              <a:off x="1675" y="1647"/>
              <a:ext cx="0" cy="10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83" name="Arc 47"/>
            <p:cNvSpPr>
              <a:spLocks/>
            </p:cNvSpPr>
            <p:nvPr/>
          </p:nvSpPr>
          <p:spPr bwMode="auto">
            <a:xfrm rot="1800000" flipH="1" flipV="1">
              <a:off x="1776" y="803"/>
              <a:ext cx="415" cy="953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8484" name="Line 48"/>
            <p:cNvSpPr>
              <a:spLocks noChangeShapeType="1"/>
            </p:cNvSpPr>
            <p:nvPr/>
          </p:nvSpPr>
          <p:spPr bwMode="auto">
            <a:xfrm rot="1800000" flipV="1">
              <a:off x="2346" y="1297"/>
              <a:ext cx="1953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85" name="Line 49"/>
            <p:cNvSpPr>
              <a:spLocks noChangeShapeType="1"/>
            </p:cNvSpPr>
            <p:nvPr/>
          </p:nvSpPr>
          <p:spPr bwMode="auto">
            <a:xfrm rot="1800000" flipV="1">
              <a:off x="4288" y="2517"/>
              <a:ext cx="8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86" name="Arc 50"/>
            <p:cNvSpPr>
              <a:spLocks/>
            </p:cNvSpPr>
            <p:nvPr/>
          </p:nvSpPr>
          <p:spPr bwMode="auto">
            <a:xfrm rot="1800000" flipH="1" flipV="1">
              <a:off x="2058" y="714"/>
              <a:ext cx="296" cy="649"/>
            </a:xfrm>
            <a:custGeom>
              <a:avLst/>
              <a:gdLst>
                <a:gd name="T0" fmla="*/ 0 w 15430"/>
                <a:gd name="T1" fmla="*/ 0 h 21600"/>
                <a:gd name="T2" fmla="*/ 0 w 15430"/>
                <a:gd name="T3" fmla="*/ 0 h 21600"/>
                <a:gd name="T4" fmla="*/ 0 w 15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15430"/>
                <a:gd name="T10" fmla="*/ 0 h 21600"/>
                <a:gd name="T11" fmla="*/ 15430 w 15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30" h="21600" fill="none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</a:path>
                <a:path w="15430" h="21600" stroke="0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  <a:lnTo>
                    <a:pt x="6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27050" y="230188"/>
            <a:ext cx="3616325" cy="1187450"/>
            <a:chOff x="332" y="145"/>
            <a:chExt cx="2278" cy="748"/>
          </a:xfrm>
        </p:grpSpPr>
        <p:sp>
          <p:nvSpPr>
            <p:cNvPr id="58405" name="Rectangle 52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8406" name="Rectangle 53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 dirty="0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6" grpId="0" animBg="1"/>
      <p:bldP spid="129036" grpId="1" animBg="1"/>
      <p:bldP spid="129037" grpId="0" animBg="1"/>
      <p:bldP spid="129037" grpId="1" animBg="1"/>
      <p:bldP spid="129038" grpId="0" animBg="1"/>
      <p:bldP spid="129038" grpId="1" animBg="1"/>
      <p:bldP spid="129039" grpId="0" animBg="1"/>
      <p:bldP spid="129039" grpId="1" animBg="1"/>
      <p:bldP spid="129040" grpId="0" animBg="1"/>
      <p:bldP spid="129041" grpId="0" animBg="1"/>
      <p:bldP spid="129042" grpId="0" animBg="1"/>
      <p:bldP spid="129042" grpId="1" animBg="1"/>
      <p:bldP spid="129043" grpId="0" animBg="1"/>
      <p:bldP spid="129043" grpId="1" animBg="1"/>
      <p:bldP spid="129044" grpId="0" animBg="1"/>
      <p:bldP spid="129044" grpId="1" animBg="1"/>
      <p:bldP spid="129045" grpId="0" animBg="1"/>
      <p:bldP spid="129046" grpId="0" animBg="1"/>
      <p:bldP spid="129047" grpId="0" animBg="1"/>
      <p:bldP spid="129047" grpId="1" animBg="1"/>
      <p:bldP spid="129048" grpId="0" animBg="1"/>
      <p:bldP spid="129048" grpId="1" animBg="1"/>
      <p:bldP spid="129049" grpId="0" animBg="1"/>
      <p:bldP spid="129049" grpId="1" animBg="1"/>
      <p:bldP spid="129050" grpId="0" animBg="1"/>
      <p:bldP spid="129050" grpId="1" animBg="1"/>
      <p:bldP spid="129051" grpId="0" animBg="1"/>
      <p:bldP spid="129052" grpId="0" animBg="1"/>
      <p:bldP spid="129053" grpId="0" animBg="1"/>
      <p:bldP spid="129053" grpId="1" animBg="1"/>
      <p:bldP spid="129054" grpId="0" animBg="1"/>
      <p:bldP spid="129054" grpId="1" animBg="1"/>
      <p:bldP spid="129055" grpId="0" animBg="1"/>
      <p:bldP spid="129055" grpId="1" animBg="1"/>
      <p:bldP spid="129056" grpId="0" animBg="1"/>
      <p:bldP spid="129057" grpId="0" animBg="1"/>
      <p:bldP spid="129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69913" y="615950"/>
            <a:ext cx="8093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Three-Dimensional Pictorials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52450" y="2006600"/>
            <a:ext cx="8255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นิยมใช้เขียนคู่กับภาพฉายตั้งฉาก(</a:t>
            </a:r>
            <a:r>
              <a:rPr lang="en-US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Orthographic</a:t>
            </a: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)</a:t>
            </a:r>
            <a:r>
              <a:rPr lang="en-US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buFont typeface="Wingdings" pitchFamily="2" charset="2"/>
              <a:buNone/>
            </a:pP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    เพื่อให้เข้าใจได้ง่ายขึ้น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ใช้เป็นแนวความคิดในการออกแบบเบื้องต้น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ใช้ในการอธิบายรายละเอียดของวัตถุ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4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เป็นภาษาในการสื่อสารของผู้เขียนแบบ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92125" y="1379538"/>
            <a:ext cx="7900988" cy="5478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2" name="Rectangle 41"/>
          <p:cNvSpPr/>
          <p:nvPr/>
        </p:nvSpPr>
        <p:spPr>
          <a:xfrm>
            <a:off x="6383338" y="198438"/>
            <a:ext cx="2614612" cy="2690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rot="1800000" flipV="1">
            <a:off x="2436813" y="582930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rot="9000000" flipV="1">
            <a:off x="5135563" y="58388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V="1">
            <a:off x="5351463" y="5832475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rot="1800000" flipV="1">
            <a:off x="2436813" y="5065713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rot="9000000" flipV="1">
            <a:off x="6802438" y="4625975"/>
            <a:ext cx="13065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8015288" y="4313238"/>
            <a:ext cx="0" cy="76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V="1">
            <a:off x="2651125" y="4264025"/>
            <a:ext cx="7938" cy="7921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 rot="9000000">
            <a:off x="2474913" y="3522663"/>
            <a:ext cx="30575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 rot="1800000" flipV="1">
            <a:off x="5211763" y="3221038"/>
            <a:ext cx="1806575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H="1" flipV="1">
            <a:off x="5346700" y="4159250"/>
            <a:ext cx="9525" cy="17002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 flipV="1">
            <a:off x="6897688" y="3290888"/>
            <a:ext cx="0" cy="1652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71" name="Arc 14"/>
          <p:cNvSpPr>
            <a:spLocks/>
          </p:cNvSpPr>
          <p:nvPr/>
        </p:nvSpPr>
        <p:spPr bwMode="auto">
          <a:xfrm rot="1800000" flipH="1" flipV="1">
            <a:off x="5505450" y="2825750"/>
            <a:ext cx="668338" cy="1517650"/>
          </a:xfrm>
          <a:custGeom>
            <a:avLst/>
            <a:gdLst>
              <a:gd name="T0" fmla="*/ 2147483647 w 21600"/>
              <a:gd name="T1" fmla="*/ 0 h 31467"/>
              <a:gd name="T2" fmla="*/ 2147483647 w 21600"/>
              <a:gd name="T3" fmla="*/ 2147483647 h 31467"/>
              <a:gd name="T4" fmla="*/ 0 w 21600"/>
              <a:gd name="T5" fmla="*/ 2147483647 h 31467"/>
              <a:gd name="T6" fmla="*/ 0 60000 65536"/>
              <a:gd name="T7" fmla="*/ 0 60000 65536"/>
              <a:gd name="T8" fmla="*/ 0 60000 65536"/>
              <a:gd name="T9" fmla="*/ 0 w 21600"/>
              <a:gd name="T10" fmla="*/ 0 h 31467"/>
              <a:gd name="T11" fmla="*/ 21600 w 21600"/>
              <a:gd name="T12" fmla="*/ 31467 h 31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67" fill="none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</a:path>
              <a:path w="21600" h="31467" stroke="0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  <a:lnTo>
                  <a:pt x="0" y="154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9472" name="Arc 15"/>
          <p:cNvSpPr>
            <a:spLocks/>
          </p:cNvSpPr>
          <p:nvPr/>
        </p:nvSpPr>
        <p:spPr bwMode="auto">
          <a:xfrm rot="1800000" flipH="1" flipV="1">
            <a:off x="5937250" y="2779713"/>
            <a:ext cx="901700" cy="1030287"/>
          </a:xfrm>
          <a:custGeom>
            <a:avLst/>
            <a:gdLst>
              <a:gd name="T0" fmla="*/ 2147483647 w 29658"/>
              <a:gd name="T1" fmla="*/ 2147483647 h 21600"/>
              <a:gd name="T2" fmla="*/ 0 w 29658"/>
              <a:gd name="T3" fmla="*/ 2147483647 h 21600"/>
              <a:gd name="T4" fmla="*/ 2147483647 w 29658"/>
              <a:gd name="T5" fmla="*/ 0 h 21600"/>
              <a:gd name="T6" fmla="*/ 0 60000 65536"/>
              <a:gd name="T7" fmla="*/ 0 60000 65536"/>
              <a:gd name="T8" fmla="*/ 0 60000 65536"/>
              <a:gd name="T9" fmla="*/ 0 w 29658"/>
              <a:gd name="T10" fmla="*/ 0 h 21600"/>
              <a:gd name="T11" fmla="*/ 29658 w 296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58" h="21600" fill="none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</a:path>
              <a:path w="29658" h="21600" stroke="0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  <a:lnTo>
                  <a:pt x="14883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 flipV="1">
            <a:off x="2659063" y="2614613"/>
            <a:ext cx="0" cy="166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V="1">
            <a:off x="4210050" y="1746250"/>
            <a:ext cx="0" cy="1652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75" name="Arc 18"/>
          <p:cNvSpPr>
            <a:spLocks/>
          </p:cNvSpPr>
          <p:nvPr/>
        </p:nvSpPr>
        <p:spPr bwMode="auto">
          <a:xfrm rot="1800000" flipH="1" flipV="1">
            <a:off x="2819400" y="1274763"/>
            <a:ext cx="658813" cy="1512887"/>
          </a:xfrm>
          <a:custGeom>
            <a:avLst/>
            <a:gdLst>
              <a:gd name="T0" fmla="*/ 2147483647 w 21600"/>
              <a:gd name="T1" fmla="*/ 0 h 31467"/>
              <a:gd name="T2" fmla="*/ 2147483647 w 21600"/>
              <a:gd name="T3" fmla="*/ 2147483647 h 31467"/>
              <a:gd name="T4" fmla="*/ 0 w 21600"/>
              <a:gd name="T5" fmla="*/ 2147483647 h 31467"/>
              <a:gd name="T6" fmla="*/ 0 60000 65536"/>
              <a:gd name="T7" fmla="*/ 0 60000 65536"/>
              <a:gd name="T8" fmla="*/ 0 60000 65536"/>
              <a:gd name="T9" fmla="*/ 0 w 21600"/>
              <a:gd name="T10" fmla="*/ 0 h 31467"/>
              <a:gd name="T11" fmla="*/ 21600 w 21600"/>
              <a:gd name="T12" fmla="*/ 31467 h 31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67" fill="none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</a:path>
              <a:path w="21600" h="31467" stroke="0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  <a:lnTo>
                  <a:pt x="0" y="154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30067" name="Arc 19"/>
          <p:cNvSpPr>
            <a:spLocks/>
          </p:cNvSpPr>
          <p:nvPr/>
        </p:nvSpPr>
        <p:spPr bwMode="auto">
          <a:xfrm rot="1800000" flipH="1" flipV="1">
            <a:off x="3249613" y="1235075"/>
            <a:ext cx="901700" cy="1030288"/>
          </a:xfrm>
          <a:custGeom>
            <a:avLst/>
            <a:gdLst>
              <a:gd name="T0" fmla="*/ 2147483647 w 29658"/>
              <a:gd name="T1" fmla="*/ 2147483647 h 21600"/>
              <a:gd name="T2" fmla="*/ 0 w 29658"/>
              <a:gd name="T3" fmla="*/ 2147483647 h 21600"/>
              <a:gd name="T4" fmla="*/ 2147483647 w 29658"/>
              <a:gd name="T5" fmla="*/ 0 h 21600"/>
              <a:gd name="T6" fmla="*/ 0 60000 65536"/>
              <a:gd name="T7" fmla="*/ 0 60000 65536"/>
              <a:gd name="T8" fmla="*/ 0 60000 65536"/>
              <a:gd name="T9" fmla="*/ 0 w 29658"/>
              <a:gd name="T10" fmla="*/ 0 h 21600"/>
              <a:gd name="T11" fmla="*/ 29658 w 296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58" h="21600" fill="none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</a:path>
              <a:path w="29658" h="21600" stroke="0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  <a:lnTo>
                  <a:pt x="14883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rot="1800000" flipV="1">
            <a:off x="3724275" y="2058988"/>
            <a:ext cx="3100388" cy="14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rot="9000000" flipV="1">
            <a:off x="5224463" y="5399088"/>
            <a:ext cx="17859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 rot="1800000" flipV="1">
            <a:off x="6807200" y="3995738"/>
            <a:ext cx="128905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80" name="Arc 23"/>
          <p:cNvSpPr>
            <a:spLocks/>
          </p:cNvSpPr>
          <p:nvPr/>
        </p:nvSpPr>
        <p:spPr bwMode="auto">
          <a:xfrm rot="1800000" flipH="1" flipV="1">
            <a:off x="3267075" y="1133475"/>
            <a:ext cx="469900" cy="1030288"/>
          </a:xfrm>
          <a:custGeom>
            <a:avLst/>
            <a:gdLst>
              <a:gd name="T0" fmla="*/ 2147483647 w 15430"/>
              <a:gd name="T1" fmla="*/ 2147483647 h 21600"/>
              <a:gd name="T2" fmla="*/ 0 w 15430"/>
              <a:gd name="T3" fmla="*/ 2147483647 h 21600"/>
              <a:gd name="T4" fmla="*/ 563372865 w 15430"/>
              <a:gd name="T5" fmla="*/ 0 h 21600"/>
              <a:gd name="T6" fmla="*/ 0 60000 65536"/>
              <a:gd name="T7" fmla="*/ 0 60000 65536"/>
              <a:gd name="T8" fmla="*/ 0 60000 65536"/>
              <a:gd name="T9" fmla="*/ 0 w 15430"/>
              <a:gd name="T10" fmla="*/ 0 h 21600"/>
              <a:gd name="T11" fmla="*/ 15430 w 154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30" h="21600" fill="none" extrusionOk="0">
                <a:moveTo>
                  <a:pt x="15430" y="15756"/>
                </a:moveTo>
                <a:cubicBezTo>
                  <a:pt x="11426" y="19510"/>
                  <a:pt x="6143" y="21599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5430" h="21600" stroke="0" extrusionOk="0">
                <a:moveTo>
                  <a:pt x="15430" y="15756"/>
                </a:moveTo>
                <a:cubicBezTo>
                  <a:pt x="11426" y="19510"/>
                  <a:pt x="6143" y="21599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04013" y="422275"/>
            <a:ext cx="2182812" cy="2057400"/>
            <a:chOff x="1535" y="714"/>
            <a:chExt cx="3650" cy="3440"/>
          </a:xfrm>
        </p:grpSpPr>
        <p:sp>
          <p:nvSpPr>
            <p:cNvPr id="19485" name="Line 25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6" name="Line 26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7" name="Line 27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8" name="Line 28"/>
            <p:cNvSpPr>
              <a:spLocks noChangeShapeType="1"/>
            </p:cNvSpPr>
            <p:nvPr/>
          </p:nvSpPr>
          <p:spPr bwMode="auto">
            <a:xfrm rot="9000000" flipV="1">
              <a:off x="4285" y="2914"/>
              <a:ext cx="82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9" name="Line 29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0" name="Line 30"/>
            <p:cNvSpPr>
              <a:spLocks noChangeShapeType="1"/>
            </p:cNvSpPr>
            <p:nvPr/>
          </p:nvSpPr>
          <p:spPr bwMode="auto">
            <a:xfrm flipV="1">
              <a:off x="1670" y="2686"/>
              <a:ext cx="5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1" name="Line 31"/>
            <p:cNvSpPr>
              <a:spLocks noChangeShapeType="1"/>
            </p:cNvSpPr>
            <p:nvPr/>
          </p:nvSpPr>
          <p:spPr bwMode="auto">
            <a:xfrm flipH="1" flipV="1">
              <a:off x="3368" y="2620"/>
              <a:ext cx="6" cy="10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2" name="Line 32"/>
            <p:cNvSpPr>
              <a:spLocks noChangeShapeType="1"/>
            </p:cNvSpPr>
            <p:nvPr/>
          </p:nvSpPr>
          <p:spPr bwMode="auto">
            <a:xfrm flipV="1">
              <a:off x="4345" y="2073"/>
              <a:ext cx="0" cy="10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3" name="Arc 33"/>
            <p:cNvSpPr>
              <a:spLocks/>
            </p:cNvSpPr>
            <p:nvPr/>
          </p:nvSpPr>
          <p:spPr bwMode="auto">
            <a:xfrm rot="1800000" flipH="1" flipV="1">
              <a:off x="3468" y="1780"/>
              <a:ext cx="421" cy="956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9494" name="Arc 34"/>
            <p:cNvSpPr>
              <a:spLocks/>
            </p:cNvSpPr>
            <p:nvPr/>
          </p:nvSpPr>
          <p:spPr bwMode="auto">
            <a:xfrm rot="1800000" flipH="1" flipV="1">
              <a:off x="3740" y="1751"/>
              <a:ext cx="568" cy="649"/>
            </a:xfrm>
            <a:custGeom>
              <a:avLst/>
              <a:gdLst>
                <a:gd name="T0" fmla="*/ 0 w 29658"/>
                <a:gd name="T1" fmla="*/ 0 h 21600"/>
                <a:gd name="T2" fmla="*/ 0 w 29658"/>
                <a:gd name="T3" fmla="*/ 0 h 21600"/>
                <a:gd name="T4" fmla="*/ 0 w 296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58"/>
                <a:gd name="T10" fmla="*/ 0 h 21600"/>
                <a:gd name="T11" fmla="*/ 29658 w 296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58" h="21600" fill="none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</a:path>
                <a:path w="29658" h="21600" stroke="0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  <a:lnTo>
                    <a:pt x="14883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9495" name="Line 35"/>
            <p:cNvSpPr>
              <a:spLocks noChangeShapeType="1"/>
            </p:cNvSpPr>
            <p:nvPr/>
          </p:nvSpPr>
          <p:spPr bwMode="auto">
            <a:xfrm flipV="1">
              <a:off x="1675" y="1647"/>
              <a:ext cx="0" cy="10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6" name="Arc 36"/>
            <p:cNvSpPr>
              <a:spLocks/>
            </p:cNvSpPr>
            <p:nvPr/>
          </p:nvSpPr>
          <p:spPr bwMode="auto">
            <a:xfrm rot="1800000" flipH="1" flipV="1">
              <a:off x="1776" y="803"/>
              <a:ext cx="415" cy="953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19497" name="Line 37"/>
            <p:cNvSpPr>
              <a:spLocks noChangeShapeType="1"/>
            </p:cNvSpPr>
            <p:nvPr/>
          </p:nvSpPr>
          <p:spPr bwMode="auto">
            <a:xfrm rot="1800000" flipV="1">
              <a:off x="2346" y="1297"/>
              <a:ext cx="1953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8" name="Line 38"/>
            <p:cNvSpPr>
              <a:spLocks noChangeShapeType="1"/>
            </p:cNvSpPr>
            <p:nvPr/>
          </p:nvSpPr>
          <p:spPr bwMode="auto">
            <a:xfrm rot="1800000" flipV="1">
              <a:off x="4288" y="2517"/>
              <a:ext cx="8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9" name="Arc 39"/>
            <p:cNvSpPr>
              <a:spLocks/>
            </p:cNvSpPr>
            <p:nvPr/>
          </p:nvSpPr>
          <p:spPr bwMode="auto">
            <a:xfrm rot="1800000" flipH="1" flipV="1">
              <a:off x="2058" y="714"/>
              <a:ext cx="296" cy="649"/>
            </a:xfrm>
            <a:custGeom>
              <a:avLst/>
              <a:gdLst>
                <a:gd name="T0" fmla="*/ 0 w 15430"/>
                <a:gd name="T1" fmla="*/ 0 h 21600"/>
                <a:gd name="T2" fmla="*/ 0 w 15430"/>
                <a:gd name="T3" fmla="*/ 0 h 21600"/>
                <a:gd name="T4" fmla="*/ 0 w 15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15430"/>
                <a:gd name="T10" fmla="*/ 0 h 21600"/>
                <a:gd name="T11" fmla="*/ 15430 w 15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30" h="21600" fill="none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</a:path>
                <a:path w="15430" h="21600" stroke="0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  <a:lnTo>
                    <a:pt x="6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42900" y="187325"/>
            <a:ext cx="3616325" cy="1187450"/>
            <a:chOff x="332" y="145"/>
            <a:chExt cx="2278" cy="748"/>
          </a:xfrm>
        </p:grpSpPr>
        <p:sp>
          <p:nvSpPr>
            <p:cNvPr id="59418" name="Rectangle 41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 dirty="0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59419" name="Rectangle 42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 dirty="0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  <p:bldP spid="130058" grpId="0" animBg="1"/>
      <p:bldP spid="130059" grpId="0" animBg="1"/>
      <p:bldP spid="130065" grpId="0" animBg="1"/>
      <p:bldP spid="130067" grpId="0" animBg="1"/>
      <p:bldP spid="1300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443663" y="379413"/>
            <a:ext cx="2544762" cy="226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6" name="Rectangle 35"/>
          <p:cNvSpPr/>
          <p:nvPr/>
        </p:nvSpPr>
        <p:spPr>
          <a:xfrm>
            <a:off x="492125" y="1379538"/>
            <a:ext cx="7900988" cy="5478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rot="1800000" flipV="1">
            <a:off x="2436813" y="5829300"/>
            <a:ext cx="3130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rot="9000000" flipV="1">
            <a:off x="5135563" y="5838825"/>
            <a:ext cx="3095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5351463" y="5832475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rot="9000000" flipV="1">
            <a:off x="6802438" y="4625975"/>
            <a:ext cx="13065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 flipV="1">
            <a:off x="8015288" y="4313238"/>
            <a:ext cx="0" cy="768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V="1">
            <a:off x="2651125" y="4264025"/>
            <a:ext cx="7938" cy="7921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H="1" flipV="1">
            <a:off x="5346700" y="4159250"/>
            <a:ext cx="9525" cy="17002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V="1">
            <a:off x="6897688" y="3290888"/>
            <a:ext cx="0" cy="1652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92" name="Arc 11"/>
          <p:cNvSpPr>
            <a:spLocks/>
          </p:cNvSpPr>
          <p:nvPr/>
        </p:nvSpPr>
        <p:spPr bwMode="auto">
          <a:xfrm rot="1800000" flipH="1" flipV="1">
            <a:off x="5505450" y="2825750"/>
            <a:ext cx="668338" cy="1517650"/>
          </a:xfrm>
          <a:custGeom>
            <a:avLst/>
            <a:gdLst>
              <a:gd name="T0" fmla="*/ 2147483647 w 21600"/>
              <a:gd name="T1" fmla="*/ 0 h 31467"/>
              <a:gd name="T2" fmla="*/ 2147483647 w 21600"/>
              <a:gd name="T3" fmla="*/ 2147483647 h 31467"/>
              <a:gd name="T4" fmla="*/ 0 w 21600"/>
              <a:gd name="T5" fmla="*/ 2147483647 h 31467"/>
              <a:gd name="T6" fmla="*/ 0 60000 65536"/>
              <a:gd name="T7" fmla="*/ 0 60000 65536"/>
              <a:gd name="T8" fmla="*/ 0 60000 65536"/>
              <a:gd name="T9" fmla="*/ 0 w 21600"/>
              <a:gd name="T10" fmla="*/ 0 h 31467"/>
              <a:gd name="T11" fmla="*/ 21600 w 21600"/>
              <a:gd name="T12" fmla="*/ 31467 h 31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67" fill="none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</a:path>
              <a:path w="21600" h="31467" stroke="0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  <a:lnTo>
                  <a:pt x="0" y="154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20493" name="Arc 12"/>
          <p:cNvSpPr>
            <a:spLocks/>
          </p:cNvSpPr>
          <p:nvPr/>
        </p:nvSpPr>
        <p:spPr bwMode="auto">
          <a:xfrm rot="1800000" flipH="1" flipV="1">
            <a:off x="5937250" y="2779713"/>
            <a:ext cx="901700" cy="1030287"/>
          </a:xfrm>
          <a:custGeom>
            <a:avLst/>
            <a:gdLst>
              <a:gd name="T0" fmla="*/ 2147483647 w 29658"/>
              <a:gd name="T1" fmla="*/ 2147483647 h 21600"/>
              <a:gd name="T2" fmla="*/ 0 w 29658"/>
              <a:gd name="T3" fmla="*/ 2147483647 h 21600"/>
              <a:gd name="T4" fmla="*/ 2147483647 w 29658"/>
              <a:gd name="T5" fmla="*/ 0 h 21600"/>
              <a:gd name="T6" fmla="*/ 0 60000 65536"/>
              <a:gd name="T7" fmla="*/ 0 60000 65536"/>
              <a:gd name="T8" fmla="*/ 0 60000 65536"/>
              <a:gd name="T9" fmla="*/ 0 w 29658"/>
              <a:gd name="T10" fmla="*/ 0 h 21600"/>
              <a:gd name="T11" fmla="*/ 29658 w 296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58" h="21600" fill="none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</a:path>
              <a:path w="29658" h="21600" stroke="0" extrusionOk="0">
                <a:moveTo>
                  <a:pt x="29658" y="15756"/>
                </a:moveTo>
                <a:cubicBezTo>
                  <a:pt x="25654" y="19510"/>
                  <a:pt x="20371" y="21599"/>
                  <a:pt x="14883" y="21600"/>
                </a:cubicBezTo>
                <a:cubicBezTo>
                  <a:pt x="9343" y="21600"/>
                  <a:pt x="4014" y="19471"/>
                  <a:pt x="-1" y="15654"/>
                </a:cubicBezTo>
                <a:lnTo>
                  <a:pt x="14883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 flipV="1">
            <a:off x="2659063" y="2614613"/>
            <a:ext cx="0" cy="166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95" name="Arc 14"/>
          <p:cNvSpPr>
            <a:spLocks/>
          </p:cNvSpPr>
          <p:nvPr/>
        </p:nvSpPr>
        <p:spPr bwMode="auto">
          <a:xfrm rot="1800000" flipH="1" flipV="1">
            <a:off x="2819400" y="1274763"/>
            <a:ext cx="658813" cy="1512887"/>
          </a:xfrm>
          <a:custGeom>
            <a:avLst/>
            <a:gdLst>
              <a:gd name="T0" fmla="*/ 2147483647 w 21600"/>
              <a:gd name="T1" fmla="*/ 0 h 31467"/>
              <a:gd name="T2" fmla="*/ 2147483647 w 21600"/>
              <a:gd name="T3" fmla="*/ 2147483647 h 31467"/>
              <a:gd name="T4" fmla="*/ 0 w 21600"/>
              <a:gd name="T5" fmla="*/ 2147483647 h 31467"/>
              <a:gd name="T6" fmla="*/ 0 60000 65536"/>
              <a:gd name="T7" fmla="*/ 0 60000 65536"/>
              <a:gd name="T8" fmla="*/ 0 60000 65536"/>
              <a:gd name="T9" fmla="*/ 0 w 21600"/>
              <a:gd name="T10" fmla="*/ 0 h 31467"/>
              <a:gd name="T11" fmla="*/ 21600 w 21600"/>
              <a:gd name="T12" fmla="*/ 31467 h 31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467" fill="none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</a:path>
              <a:path w="21600" h="31467" stroke="0" extrusionOk="0">
                <a:moveTo>
                  <a:pt x="15093" y="0"/>
                </a:moveTo>
                <a:cubicBezTo>
                  <a:pt x="19254" y="4064"/>
                  <a:pt x="21600" y="9634"/>
                  <a:pt x="21600" y="15451"/>
                </a:cubicBezTo>
                <a:cubicBezTo>
                  <a:pt x="21600" y="21553"/>
                  <a:pt x="19018" y="27372"/>
                  <a:pt x="14493" y="31467"/>
                </a:cubicBezTo>
                <a:lnTo>
                  <a:pt x="0" y="1545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 rot="1800000" flipV="1">
            <a:off x="3724275" y="2058988"/>
            <a:ext cx="3100388" cy="14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 rot="1800000" flipV="1">
            <a:off x="6807200" y="3995738"/>
            <a:ext cx="128905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0498" name="Arc 17"/>
          <p:cNvSpPr>
            <a:spLocks/>
          </p:cNvSpPr>
          <p:nvPr/>
        </p:nvSpPr>
        <p:spPr bwMode="auto">
          <a:xfrm rot="1800000" flipH="1" flipV="1">
            <a:off x="3267075" y="1133475"/>
            <a:ext cx="469900" cy="1030288"/>
          </a:xfrm>
          <a:custGeom>
            <a:avLst/>
            <a:gdLst>
              <a:gd name="T0" fmla="*/ 2147483647 w 15430"/>
              <a:gd name="T1" fmla="*/ 2147483647 h 21600"/>
              <a:gd name="T2" fmla="*/ 0 w 15430"/>
              <a:gd name="T3" fmla="*/ 2147483647 h 21600"/>
              <a:gd name="T4" fmla="*/ 563372865 w 15430"/>
              <a:gd name="T5" fmla="*/ 0 h 21600"/>
              <a:gd name="T6" fmla="*/ 0 60000 65536"/>
              <a:gd name="T7" fmla="*/ 0 60000 65536"/>
              <a:gd name="T8" fmla="*/ 0 60000 65536"/>
              <a:gd name="T9" fmla="*/ 0 w 15430"/>
              <a:gd name="T10" fmla="*/ 0 h 21600"/>
              <a:gd name="T11" fmla="*/ 15430 w 154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30" h="21600" fill="none" extrusionOk="0">
                <a:moveTo>
                  <a:pt x="15430" y="15756"/>
                </a:moveTo>
                <a:cubicBezTo>
                  <a:pt x="11426" y="19510"/>
                  <a:pt x="6143" y="21599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</a:path>
              <a:path w="15430" h="21600" stroke="0" extrusionOk="0">
                <a:moveTo>
                  <a:pt x="15430" y="15756"/>
                </a:moveTo>
                <a:cubicBezTo>
                  <a:pt x="11426" y="19510"/>
                  <a:pt x="6143" y="21599"/>
                  <a:pt x="655" y="21600"/>
                </a:cubicBezTo>
                <a:cubicBezTo>
                  <a:pt x="436" y="21600"/>
                  <a:pt x="218" y="21596"/>
                  <a:pt x="-1" y="21590"/>
                </a:cubicBezTo>
                <a:lnTo>
                  <a:pt x="655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th-TH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04013" y="422275"/>
            <a:ext cx="2182812" cy="2057400"/>
            <a:chOff x="1535" y="714"/>
            <a:chExt cx="3650" cy="3440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rot="1800000" flipV="1">
              <a:off x="1535" y="3672"/>
              <a:ext cx="197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4" name="Line 20"/>
            <p:cNvSpPr>
              <a:spLocks noChangeShapeType="1"/>
            </p:cNvSpPr>
            <p:nvPr/>
          </p:nvSpPr>
          <p:spPr bwMode="auto">
            <a:xfrm rot="9000000" flipV="1">
              <a:off x="3235" y="3678"/>
              <a:ext cx="19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5" name="Line 21"/>
            <p:cNvSpPr>
              <a:spLocks noChangeShapeType="1"/>
            </p:cNvSpPr>
            <p:nvPr/>
          </p:nvSpPr>
          <p:spPr bwMode="auto">
            <a:xfrm flipV="1">
              <a:off x="3371" y="3674"/>
              <a:ext cx="0" cy="4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6" name="Line 22"/>
            <p:cNvSpPr>
              <a:spLocks noChangeShapeType="1"/>
            </p:cNvSpPr>
            <p:nvPr/>
          </p:nvSpPr>
          <p:spPr bwMode="auto">
            <a:xfrm rot="9000000" flipV="1">
              <a:off x="4285" y="2914"/>
              <a:ext cx="82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7" name="Line 23"/>
            <p:cNvSpPr>
              <a:spLocks noChangeShapeType="1"/>
            </p:cNvSpPr>
            <p:nvPr/>
          </p:nvSpPr>
          <p:spPr bwMode="auto">
            <a:xfrm flipV="1">
              <a:off x="5049" y="2717"/>
              <a:ext cx="0" cy="4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8" name="Line 24"/>
            <p:cNvSpPr>
              <a:spLocks noChangeShapeType="1"/>
            </p:cNvSpPr>
            <p:nvPr/>
          </p:nvSpPr>
          <p:spPr bwMode="auto">
            <a:xfrm flipV="1">
              <a:off x="1670" y="2686"/>
              <a:ext cx="5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9" name="Line 25"/>
            <p:cNvSpPr>
              <a:spLocks noChangeShapeType="1"/>
            </p:cNvSpPr>
            <p:nvPr/>
          </p:nvSpPr>
          <p:spPr bwMode="auto">
            <a:xfrm flipH="1" flipV="1">
              <a:off x="3368" y="2620"/>
              <a:ext cx="6" cy="10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10" name="Line 26"/>
            <p:cNvSpPr>
              <a:spLocks noChangeShapeType="1"/>
            </p:cNvSpPr>
            <p:nvPr/>
          </p:nvSpPr>
          <p:spPr bwMode="auto">
            <a:xfrm flipV="1">
              <a:off x="4345" y="2073"/>
              <a:ext cx="0" cy="10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11" name="Arc 27"/>
            <p:cNvSpPr>
              <a:spLocks/>
            </p:cNvSpPr>
            <p:nvPr/>
          </p:nvSpPr>
          <p:spPr bwMode="auto">
            <a:xfrm rot="1800000" flipH="1" flipV="1">
              <a:off x="3468" y="1780"/>
              <a:ext cx="421" cy="956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20512" name="Arc 28"/>
            <p:cNvSpPr>
              <a:spLocks/>
            </p:cNvSpPr>
            <p:nvPr/>
          </p:nvSpPr>
          <p:spPr bwMode="auto">
            <a:xfrm rot="1800000" flipH="1" flipV="1">
              <a:off x="3740" y="1751"/>
              <a:ext cx="568" cy="649"/>
            </a:xfrm>
            <a:custGeom>
              <a:avLst/>
              <a:gdLst>
                <a:gd name="T0" fmla="*/ 0 w 29658"/>
                <a:gd name="T1" fmla="*/ 0 h 21600"/>
                <a:gd name="T2" fmla="*/ 0 w 29658"/>
                <a:gd name="T3" fmla="*/ 0 h 21600"/>
                <a:gd name="T4" fmla="*/ 0 w 296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58"/>
                <a:gd name="T10" fmla="*/ 0 h 21600"/>
                <a:gd name="T11" fmla="*/ 29658 w 296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58" h="21600" fill="none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</a:path>
                <a:path w="29658" h="21600" stroke="0" extrusionOk="0">
                  <a:moveTo>
                    <a:pt x="29658" y="15756"/>
                  </a:moveTo>
                  <a:cubicBezTo>
                    <a:pt x="25654" y="19510"/>
                    <a:pt x="20371" y="21599"/>
                    <a:pt x="14883" y="21600"/>
                  </a:cubicBezTo>
                  <a:cubicBezTo>
                    <a:pt x="9343" y="21600"/>
                    <a:pt x="4014" y="19471"/>
                    <a:pt x="-1" y="15654"/>
                  </a:cubicBezTo>
                  <a:lnTo>
                    <a:pt x="14883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20513" name="Line 29"/>
            <p:cNvSpPr>
              <a:spLocks noChangeShapeType="1"/>
            </p:cNvSpPr>
            <p:nvPr/>
          </p:nvSpPr>
          <p:spPr bwMode="auto">
            <a:xfrm flipV="1">
              <a:off x="1675" y="1647"/>
              <a:ext cx="0" cy="10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14" name="Arc 30"/>
            <p:cNvSpPr>
              <a:spLocks/>
            </p:cNvSpPr>
            <p:nvPr/>
          </p:nvSpPr>
          <p:spPr bwMode="auto">
            <a:xfrm rot="1800000" flipH="1" flipV="1">
              <a:off x="1776" y="803"/>
              <a:ext cx="415" cy="953"/>
            </a:xfrm>
            <a:custGeom>
              <a:avLst/>
              <a:gdLst>
                <a:gd name="T0" fmla="*/ 0 w 21600"/>
                <a:gd name="T1" fmla="*/ 0 h 31467"/>
                <a:gd name="T2" fmla="*/ 0 w 21600"/>
                <a:gd name="T3" fmla="*/ 0 h 31467"/>
                <a:gd name="T4" fmla="*/ 0 w 21600"/>
                <a:gd name="T5" fmla="*/ 0 h 314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67"/>
                <a:gd name="T11" fmla="*/ 21600 w 21600"/>
                <a:gd name="T12" fmla="*/ 31467 h 314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67" fill="none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</a:path>
                <a:path w="21600" h="31467" stroke="0" extrusionOk="0">
                  <a:moveTo>
                    <a:pt x="15093" y="0"/>
                  </a:moveTo>
                  <a:cubicBezTo>
                    <a:pt x="19254" y="4064"/>
                    <a:pt x="21600" y="9634"/>
                    <a:pt x="21600" y="15451"/>
                  </a:cubicBezTo>
                  <a:cubicBezTo>
                    <a:pt x="21600" y="21553"/>
                    <a:pt x="19018" y="27372"/>
                    <a:pt x="14493" y="31467"/>
                  </a:cubicBezTo>
                  <a:lnTo>
                    <a:pt x="0" y="1545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  <p:sp>
          <p:nvSpPr>
            <p:cNvPr id="20515" name="Line 31"/>
            <p:cNvSpPr>
              <a:spLocks noChangeShapeType="1"/>
            </p:cNvSpPr>
            <p:nvPr/>
          </p:nvSpPr>
          <p:spPr bwMode="auto">
            <a:xfrm rot="1800000" flipV="1">
              <a:off x="2346" y="1297"/>
              <a:ext cx="1953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16" name="Line 32"/>
            <p:cNvSpPr>
              <a:spLocks noChangeShapeType="1"/>
            </p:cNvSpPr>
            <p:nvPr/>
          </p:nvSpPr>
          <p:spPr bwMode="auto">
            <a:xfrm rot="1800000" flipV="1">
              <a:off x="4288" y="2517"/>
              <a:ext cx="8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17" name="Arc 33"/>
            <p:cNvSpPr>
              <a:spLocks/>
            </p:cNvSpPr>
            <p:nvPr/>
          </p:nvSpPr>
          <p:spPr bwMode="auto">
            <a:xfrm rot="1800000" flipH="1" flipV="1">
              <a:off x="2058" y="714"/>
              <a:ext cx="296" cy="649"/>
            </a:xfrm>
            <a:custGeom>
              <a:avLst/>
              <a:gdLst>
                <a:gd name="T0" fmla="*/ 0 w 15430"/>
                <a:gd name="T1" fmla="*/ 0 h 21600"/>
                <a:gd name="T2" fmla="*/ 0 w 15430"/>
                <a:gd name="T3" fmla="*/ 0 h 21600"/>
                <a:gd name="T4" fmla="*/ 0 w 15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15430"/>
                <a:gd name="T10" fmla="*/ 0 h 21600"/>
                <a:gd name="T11" fmla="*/ 15430 w 15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30" h="21600" fill="none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</a:path>
                <a:path w="15430" h="21600" stroke="0" extrusionOk="0">
                  <a:moveTo>
                    <a:pt x="15430" y="15756"/>
                  </a:moveTo>
                  <a:cubicBezTo>
                    <a:pt x="11426" y="19510"/>
                    <a:pt x="6143" y="21599"/>
                    <a:pt x="655" y="21600"/>
                  </a:cubicBezTo>
                  <a:cubicBezTo>
                    <a:pt x="436" y="21600"/>
                    <a:pt x="218" y="21596"/>
                    <a:pt x="-1" y="21590"/>
                  </a:cubicBezTo>
                  <a:lnTo>
                    <a:pt x="6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th-TH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27050" y="204788"/>
            <a:ext cx="3616325" cy="1187450"/>
            <a:chOff x="332" y="145"/>
            <a:chExt cx="2278" cy="748"/>
          </a:xfrm>
        </p:grpSpPr>
        <p:sp>
          <p:nvSpPr>
            <p:cNvPr id="60436" name="Rectangle 35"/>
            <p:cNvSpPr>
              <a:spLocks noChangeArrowheads="1"/>
            </p:cNvSpPr>
            <p:nvPr/>
          </p:nvSpPr>
          <p:spPr bwMode="auto">
            <a:xfrm>
              <a:off x="332" y="145"/>
              <a:ext cx="223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4500" b="1" dirty="0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2. การวาดส่วนโค้ง</a:t>
              </a:r>
            </a:p>
          </p:txBody>
        </p:sp>
        <p:sp>
          <p:nvSpPr>
            <p:cNvPr id="60437" name="Rectangle 36"/>
            <p:cNvSpPr>
              <a:spLocks noChangeArrowheads="1"/>
            </p:cNvSpPr>
            <p:nvPr/>
          </p:nvSpPr>
          <p:spPr bwMode="auto">
            <a:xfrm>
              <a:off x="543" y="399"/>
              <a:ext cx="2067" cy="49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(Arcs in Isometric)</a:t>
              </a:r>
              <a:endParaRPr lang="th-TH" sz="45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52463" y="541338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2376488"/>
            <a:ext cx="8547100" cy="306705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871538" y="1422400"/>
            <a:ext cx="3436937" cy="86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Inclined Surface</a:t>
            </a:r>
            <a:endParaRPr lang="th-TH" sz="50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utoUpdateAnimBg="0"/>
      <p:bldP spid="18842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660400" y="515938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996950" y="1508125"/>
            <a:ext cx="3438525" cy="86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Oblique Surface</a:t>
            </a:r>
            <a:endParaRPr lang="th-TH" sz="50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2509838"/>
            <a:ext cx="8107363" cy="3054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  <p:bldP spid="18944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652463" y="7016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2271713"/>
            <a:ext cx="8947150" cy="2630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52463" y="7016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016125"/>
            <a:ext cx="8890000" cy="2827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652463" y="7016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976438"/>
            <a:ext cx="8842375" cy="2832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52463" y="7016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906588"/>
            <a:ext cx="7994650" cy="3671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52463" y="53181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ISOMETRIC SKETCHING</a:t>
            </a:r>
            <a:endParaRPr lang="th-TH" sz="65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555625" y="1300163"/>
            <a:ext cx="3811588" cy="862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5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Curve in isometric</a:t>
            </a:r>
            <a:endParaRPr lang="th-TH" sz="50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074863"/>
            <a:ext cx="8215313" cy="45196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3319463"/>
            <a:ext cx="4275138" cy="3538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8" name="Rectangle 7"/>
          <p:cNvSpPr/>
          <p:nvPr/>
        </p:nvSpPr>
        <p:spPr>
          <a:xfrm>
            <a:off x="3421063" y="0"/>
            <a:ext cx="5613400" cy="6596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660400" y="608013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งานเจาะรู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71513" y="1625600"/>
            <a:ext cx="2822575" cy="831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Counter Bore</a:t>
            </a:r>
            <a:endParaRPr lang="th-TH" sz="48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3" y="3751263"/>
            <a:ext cx="7934325" cy="231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13" y="0"/>
            <a:ext cx="3762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638" y="1182688"/>
            <a:ext cx="18383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AutoShape 8"/>
          <p:cNvSpPr>
            <a:spLocks noChangeArrowheads="1"/>
          </p:cNvSpPr>
          <p:nvPr/>
        </p:nvSpPr>
        <p:spPr bwMode="auto">
          <a:xfrm>
            <a:off x="5600700" y="2667000"/>
            <a:ext cx="1460500" cy="317500"/>
          </a:xfrm>
          <a:prstGeom prst="rightArrow">
            <a:avLst>
              <a:gd name="adj1" fmla="val 50000"/>
              <a:gd name="adj2" fmla="val 115000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  <p:bldP spid="1781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801688" y="409575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Methods of Projections</a:t>
            </a:r>
          </a:p>
        </p:txBody>
      </p:sp>
      <p:pic>
        <p:nvPicPr>
          <p:cNvPr id="1331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8" y="1270000"/>
            <a:ext cx="66357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4938" y="2997200"/>
            <a:ext cx="5334000" cy="38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0" name="Rectangle 9"/>
          <p:cNvSpPr/>
          <p:nvPr/>
        </p:nvSpPr>
        <p:spPr>
          <a:xfrm>
            <a:off x="3149600" y="0"/>
            <a:ext cx="599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457200" y="676275"/>
            <a:ext cx="8137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65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งานเจาะรู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485775" y="1685925"/>
            <a:ext cx="2746375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Counter sink</a:t>
            </a:r>
            <a:endParaRPr lang="th-TH" sz="48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4650" y="3500438"/>
            <a:ext cx="8137525" cy="2586037"/>
            <a:chOff x="204" y="1797"/>
            <a:chExt cx="5126" cy="1629"/>
          </a:xfrm>
        </p:grpSpPr>
        <p:pic>
          <p:nvPicPr>
            <p:cNvPr id="2970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797"/>
              <a:ext cx="5126" cy="162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2608" y="1979"/>
              <a:ext cx="54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3300"/>
                  </a:solidFill>
                  <a:latin typeface="Cordia New" pitchFamily="34" charset="-34"/>
                  <a:cs typeface="Cordia New" pitchFamily="34" charset="-34"/>
                </a:rPr>
                <a:t>THRU</a:t>
              </a:r>
            </a:p>
          </p:txBody>
        </p:sp>
      </p:grp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293688"/>
            <a:ext cx="40767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325" y="339725"/>
            <a:ext cx="19716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10"/>
          <p:cNvSpPr>
            <a:spLocks noChangeArrowheads="1"/>
          </p:cNvSpPr>
          <p:nvPr/>
        </p:nvSpPr>
        <p:spPr bwMode="auto">
          <a:xfrm>
            <a:off x="6375400" y="1384300"/>
            <a:ext cx="749300" cy="355600"/>
          </a:xfrm>
          <a:prstGeom prst="rightArrow">
            <a:avLst>
              <a:gd name="adj1" fmla="val 50000"/>
              <a:gd name="adj2" fmla="val 52679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  <p:bldP spid="17920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835150" y="2132856"/>
            <a:ext cx="5689600" cy="3492500"/>
          </a:xfrm>
          <a:prstGeom prst="flowChartPunchedTap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52736"/>
            <a:ext cx="4284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จบสัปดาห์ที่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4</a:t>
            </a:r>
            <a:endParaRPr lang="th-TH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5550" y="2529223"/>
            <a:ext cx="51133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defRPr/>
            </a:pPr>
            <a:r>
              <a:rPr lang="th-TH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อย่าลืมทำการบ้าน</a:t>
            </a:r>
          </a:p>
          <a:p>
            <a:pPr algn="ctr">
              <a:defRPr/>
            </a:pPr>
            <a:r>
              <a:rPr lang="th-TH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ด้วยตนเองและทบทวนบทเรียนผ่าน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e-learning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8763" y="811213"/>
            <a:ext cx="8634412" cy="593407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pic>
        <p:nvPicPr>
          <p:cNvPr id="89091" name="Picture 3" descr="classification of proj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900113"/>
            <a:ext cx="55070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93750" y="42863"/>
            <a:ext cx="5788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Methods of Projections</a:t>
            </a: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1914525" y="1638300"/>
            <a:ext cx="2543175" cy="2114550"/>
          </a:xfrm>
          <a:prstGeom prst="wedgeRectCallout">
            <a:avLst>
              <a:gd name="adj1" fmla="val -65606"/>
              <a:gd name="adj2" fmla="val -40088"/>
            </a:avLst>
          </a:prstGeom>
          <a:noFill/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80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" y="1409700"/>
            <a:ext cx="1409700" cy="428625"/>
            <a:chOff x="252" y="888"/>
            <a:chExt cx="888" cy="270"/>
          </a:xfrm>
        </p:grpSpPr>
        <p:sp>
          <p:nvSpPr>
            <p:cNvPr id="14350" name="Oval 7"/>
            <p:cNvSpPr>
              <a:spLocks noChangeArrowheads="1"/>
            </p:cNvSpPr>
            <p:nvPr/>
          </p:nvSpPr>
          <p:spPr bwMode="auto">
            <a:xfrm>
              <a:off x="252" y="888"/>
              <a:ext cx="888" cy="27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solidFill>
                  <a:schemeClr val="bg1"/>
                </a:solidFill>
              </a:endParaRPr>
            </a:p>
          </p:txBody>
        </p:sp>
        <p:sp>
          <p:nvSpPr>
            <p:cNvPr id="14351" name="Text Box 8"/>
            <p:cNvSpPr txBox="1">
              <a:spLocks noChangeArrowheads="1"/>
            </p:cNvSpPr>
            <p:nvPr/>
          </p:nvSpPr>
          <p:spPr bwMode="auto">
            <a:xfrm>
              <a:off x="306" y="900"/>
              <a:ext cx="77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Architect</a:t>
              </a:r>
              <a:endParaRPr lang="th-TH" sz="18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8909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8325" y="1930400"/>
            <a:ext cx="942975" cy="514350"/>
          </a:xfrm>
          <a:prstGeom prst="actionButtonBlank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</a:rPr>
              <a:t>Go</a:t>
            </a:r>
            <a:endParaRPr lang="th-TH" sz="1800">
              <a:solidFill>
                <a:schemeClr val="bg1"/>
              </a:solidFill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5162550" y="1647825"/>
            <a:ext cx="1133475" cy="609600"/>
          </a:xfrm>
          <a:prstGeom prst="wedgeRectCallout">
            <a:avLst>
              <a:gd name="adj1" fmla="val 90616"/>
              <a:gd name="adj2" fmla="val -82815"/>
            </a:avLst>
          </a:prstGeom>
          <a:noFill/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80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10375" y="1057275"/>
            <a:ext cx="1409700" cy="428625"/>
            <a:chOff x="252" y="888"/>
            <a:chExt cx="888" cy="270"/>
          </a:xfrm>
        </p:grpSpPr>
        <p:sp>
          <p:nvSpPr>
            <p:cNvPr id="14348" name="Oval 13"/>
            <p:cNvSpPr>
              <a:spLocks noChangeArrowheads="1"/>
            </p:cNvSpPr>
            <p:nvPr/>
          </p:nvSpPr>
          <p:spPr bwMode="auto">
            <a:xfrm>
              <a:off x="252" y="888"/>
              <a:ext cx="888" cy="27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solidFill>
                  <a:schemeClr val="bg1"/>
                </a:solidFill>
              </a:endParaRPr>
            </a:p>
          </p:txBody>
        </p:sp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306" y="900"/>
              <a:ext cx="77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Engineer</a:t>
              </a:r>
              <a:endParaRPr lang="th-TH" sz="18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89103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7275" y="2460625"/>
            <a:ext cx="812800" cy="460375"/>
          </a:xfrm>
          <a:prstGeom prst="actionButtonBlank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1800">
              <a:solidFill>
                <a:schemeClr val="bg1"/>
              </a:solidFill>
            </a:endParaRPr>
          </a:p>
        </p:txBody>
      </p:sp>
      <p:sp>
        <p:nvSpPr>
          <p:cNvPr id="89090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9138" y="2468563"/>
            <a:ext cx="774700" cy="460375"/>
          </a:xfrm>
          <a:prstGeom prst="actionButtonBlank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4" grpId="0" animBg="1" autoUpdateAnimBg="0"/>
      <p:bldP spid="8909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5" y="1087438"/>
            <a:ext cx="8556625" cy="5519737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srgbClr val="FF339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906463" y="296863"/>
            <a:ext cx="7883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One Point Perspective Projections</a:t>
            </a:r>
          </a:p>
        </p:txBody>
      </p:sp>
      <p:pic>
        <p:nvPicPr>
          <p:cNvPr id="90116" name="Picture 4" descr="perspective pro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277938"/>
            <a:ext cx="4514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1point perspec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4017963"/>
            <a:ext cx="76819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300" y="1130300"/>
            <a:ext cx="8651875" cy="554672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31863" y="296863"/>
            <a:ext cx="7959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Two Point Perspective Projections</a:t>
            </a:r>
          </a:p>
        </p:txBody>
      </p:sp>
      <p:pic>
        <p:nvPicPr>
          <p:cNvPr id="91140" name="Picture 4" descr="2point 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235075"/>
            <a:ext cx="37084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perspectiv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133600"/>
            <a:ext cx="3967163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91300" y="6073775"/>
            <a:ext cx="1082675" cy="323850"/>
          </a:xfrm>
          <a:prstGeom prst="actionButtonBlank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Verdana" pitchFamily="34" charset="0"/>
              </a:rPr>
              <a:t>BACK</a:t>
            </a:r>
            <a:endParaRPr lang="th-TH" sz="18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  <p:bldP spid="91142" grpId="0" animBg="1" autoUpdateAnimBg="0"/>
    </p:bldLst>
  </p:timing>
</p:sld>
</file>

<file path=ppt/theme/theme1.xml><?xml version="1.0" encoding="utf-8"?>
<a:theme xmlns:a="http://schemas.openxmlformats.org/drawingml/2006/main" name="Theme1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Engraph1_Week01(Introduction1)</Template>
  <TotalTime>3153</TotalTime>
  <Words>823</Words>
  <Application>Microsoft Office PowerPoint</Application>
  <PresentationFormat>On-screen Show (4:3)</PresentationFormat>
  <Paragraphs>140</Paragraphs>
  <Slides>61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Angsana New</vt:lpstr>
      <vt:lpstr>Arial</vt:lpstr>
      <vt:lpstr>Browallia New</vt:lpstr>
      <vt:lpstr>Calibri</vt:lpstr>
      <vt:lpstr>Cordia New</vt:lpstr>
      <vt:lpstr>Franklin Gothic Book</vt:lpstr>
      <vt:lpstr>LilyUPC</vt:lpstr>
      <vt:lpstr>Verdana</vt:lpstr>
      <vt:lpstr>Wingdings</vt:lpstr>
      <vt:lpstr>Wingdings 2</vt:lpstr>
      <vt:lpstr>Theme1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จบสัปดาห์ที่ 4</vt:lpstr>
    </vt:vector>
  </TitlesOfParts>
  <Company>sut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noom</dc:creator>
  <cp:lastModifiedBy>ME25TA</cp:lastModifiedBy>
  <cp:revision>397</cp:revision>
  <dcterms:created xsi:type="dcterms:W3CDTF">2004-01-16T13:26:25Z</dcterms:created>
  <dcterms:modified xsi:type="dcterms:W3CDTF">2017-12-28T05:21:19Z</dcterms:modified>
</cp:coreProperties>
</file>